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6702"/>
    <p:restoredTop sz="94660"/>
  </p:normalViewPr>
  <p:slideViewPr>
    <p:cSldViewPr snapToGrid="0">
      <p:cViewPr varScale="1">
        <p:scale>
          <a:sx n="78" d="100"/>
          <a:sy n="78" d="100"/>
        </p:scale>
        <p:origin x="504" y="10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56B1F4-4473-4E42-931C-FB415B8F676D}" type="datetime1">
              <a:rPr lang="ko-KR" altLang="en-US"/>
              <a:pPr lvl="0">
                <a:defRPr lang="ko-KR" altLang="en-US"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38A6F29-9B70-4CC0-B085-9FE84466E74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071410" y="4944533"/>
            <a:ext cx="2872212" cy="126153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2" y="115329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9</a:t>
            </a:r>
            <a:r>
              <a:rPr lang="ko-KR" altLang="en-US" b="1" dirty="0"/>
              <a:t>조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937" y="1794031"/>
            <a:ext cx="5572124" cy="1504019"/>
          </a:xfrm>
        </p:spPr>
        <p:txBody>
          <a:bodyPr>
            <a:normAutofit/>
          </a:bodyPr>
          <a:lstStyle/>
          <a:p>
            <a:r>
              <a:rPr lang="en-US" altLang="ko-KR" dirty="0"/>
              <a:t>Survival Game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7FC4391-0425-4E8B-912B-EB85BF3986E9}"/>
              </a:ext>
            </a:extLst>
          </p:cNvPr>
          <p:cNvSpPr txBox="1">
            <a:spLocks/>
          </p:cNvSpPr>
          <p:nvPr/>
        </p:nvSpPr>
        <p:spPr>
          <a:xfrm>
            <a:off x="4249233" y="3638726"/>
            <a:ext cx="3248848" cy="1880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dirty="0"/>
              <a:t>01   </a:t>
            </a:r>
            <a:r>
              <a:rPr lang="ko-KR" altLang="en-US" sz="2300" dirty="0"/>
              <a:t>개발 계획</a:t>
            </a:r>
            <a:endParaRPr lang="en-US" altLang="ko-KR" sz="2300" dirty="0"/>
          </a:p>
          <a:p>
            <a:r>
              <a:rPr lang="en-US" altLang="ko-KR" sz="2300" dirty="0"/>
              <a:t>02   </a:t>
            </a:r>
            <a:r>
              <a:rPr lang="ko-KR" altLang="en-US" sz="2300" dirty="0"/>
              <a:t>구현 방법</a:t>
            </a:r>
            <a:endParaRPr lang="en-US" altLang="ko-KR" sz="2300" dirty="0"/>
          </a:p>
          <a:p>
            <a:r>
              <a:rPr lang="en-US" altLang="ko-KR" sz="2300" dirty="0"/>
              <a:t>03   </a:t>
            </a:r>
            <a:r>
              <a:rPr lang="ko-KR" altLang="en-US" sz="2300" dirty="0"/>
              <a:t>느낀 점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F0D80538-9932-4972-917C-18EA1360AF84}"/>
              </a:ext>
            </a:extLst>
          </p:cNvPr>
          <p:cNvSpPr txBox="1">
            <a:spLocks/>
          </p:cNvSpPr>
          <p:nvPr/>
        </p:nvSpPr>
        <p:spPr>
          <a:xfrm>
            <a:off x="11199812" y="649287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 spc="0">
                <a:solidFill>
                  <a:srgbClr val="252C4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85B637-FB07-4D91-A23C-80BDFC83D6E3}" type="slidenum">
              <a:rPr lang="ko-KR" altLang="en-US" sz="1600" smtClean="0">
                <a:solidFill>
                  <a:schemeClr val="bg2"/>
                </a:solidFill>
              </a:rPr>
              <a:pPr/>
              <a:t>1</a:t>
            </a:fld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6063F65E-BACE-4100-B075-086E11028A10}"/>
              </a:ext>
            </a:extLst>
          </p:cNvPr>
          <p:cNvSpPr txBox="1">
            <a:spLocks/>
          </p:cNvSpPr>
          <p:nvPr/>
        </p:nvSpPr>
        <p:spPr>
          <a:xfrm>
            <a:off x="9071410" y="5261737"/>
            <a:ext cx="3024372" cy="855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9</a:t>
            </a:r>
            <a:r>
              <a:rPr lang="ko-KR" altLang="en-US" sz="2300" b="1" dirty="0">
                <a:solidFill>
                  <a:schemeClr val="bg1"/>
                </a:solidFill>
              </a:rPr>
              <a:t>조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300" b="1" dirty="0" err="1">
                <a:solidFill>
                  <a:schemeClr val="bg1"/>
                </a:solidFill>
              </a:rPr>
              <a:t>오준엽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 err="1">
                <a:solidFill>
                  <a:schemeClr val="bg1"/>
                </a:solidFill>
              </a:rPr>
              <a:t>최환규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 err="1">
                <a:solidFill>
                  <a:schemeClr val="bg1"/>
                </a:solidFill>
              </a:rPr>
              <a:t>민재영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176866" y="1274398"/>
            <a:ext cx="9922934" cy="4758267"/>
          </a:xfrm>
          <a:prstGeom prst="roundRect">
            <a:avLst/>
          </a:prstGeom>
          <a:solidFill>
            <a:srgbClr val="FAB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>
                <a:solidFill>
                  <a:schemeClr val="tx1"/>
                </a:solidFill>
              </a:rPr>
              <a:t>던전 </a:t>
            </a:r>
            <a:r>
              <a:rPr lang="ko-KR" altLang="en-US" sz="3500" dirty="0" err="1">
                <a:solidFill>
                  <a:schemeClr val="tx1"/>
                </a:solidFill>
              </a:rPr>
              <a:t>탐색형</a:t>
            </a:r>
            <a:r>
              <a:rPr lang="ko-KR" altLang="en-US" sz="3500" dirty="0">
                <a:solidFill>
                  <a:schemeClr val="tx1"/>
                </a:solidFill>
              </a:rPr>
              <a:t> </a:t>
            </a:r>
            <a:r>
              <a:rPr lang="en-US" altLang="ko-KR" sz="3500" dirty="0">
                <a:solidFill>
                  <a:schemeClr val="tx1"/>
                </a:solidFill>
              </a:rPr>
              <a:t>RPG </a:t>
            </a:r>
            <a:r>
              <a:rPr lang="ko-KR" altLang="en-US" sz="3500" dirty="0">
                <a:solidFill>
                  <a:schemeClr val="tx1"/>
                </a:solidFill>
              </a:rPr>
              <a:t>인 </a:t>
            </a:r>
            <a:r>
              <a:rPr lang="ko-KR" altLang="en-US" sz="3500" dirty="0" err="1">
                <a:solidFill>
                  <a:schemeClr val="tx1"/>
                </a:solidFill>
              </a:rPr>
              <a:t>로그라이크</a:t>
            </a:r>
            <a:r>
              <a:rPr lang="ko-KR" altLang="en-US" sz="3500" dirty="0">
                <a:solidFill>
                  <a:schemeClr val="tx1"/>
                </a:solidFill>
              </a:rPr>
              <a:t> 게임을 </a:t>
            </a:r>
            <a:r>
              <a:rPr lang="en-US" altLang="ko-KR" sz="3500" dirty="0">
                <a:solidFill>
                  <a:schemeClr val="tx1"/>
                </a:solidFill>
              </a:rPr>
              <a:t>C</a:t>
            </a:r>
            <a:r>
              <a:rPr lang="ko-KR" altLang="en-US" sz="3500" dirty="0">
                <a:solidFill>
                  <a:schemeClr val="tx1"/>
                </a:solidFill>
              </a:rPr>
              <a:t>언어로 한번 구현해보자</a:t>
            </a:r>
            <a:r>
              <a:rPr lang="en-US" altLang="ko-KR" sz="3500" dirty="0">
                <a:solidFill>
                  <a:schemeClr val="tx1"/>
                </a:solidFill>
              </a:rPr>
              <a:t>!!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9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773856" y="4342113"/>
            <a:ext cx="4931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3855" y="4881941"/>
            <a:ext cx="8301477" cy="1405467"/>
          </a:xfrm>
          <a:prstGeom prst="roundRect">
            <a:avLst/>
          </a:prstGeom>
          <a:solidFill>
            <a:srgbClr val="FD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>
                <a:solidFill>
                  <a:schemeClr val="tx1"/>
                </a:solidFill>
              </a:rPr>
              <a:t>MicroSoft</a:t>
            </a:r>
            <a:r>
              <a:rPr lang="ko-KR" altLang="en-US" sz="2500" dirty="0">
                <a:solidFill>
                  <a:schemeClr val="tx1"/>
                </a:solidFill>
              </a:rPr>
              <a:t>사의 </a:t>
            </a:r>
            <a:r>
              <a:rPr lang="en-US" altLang="ko-KR" sz="2500" dirty="0">
                <a:solidFill>
                  <a:schemeClr val="tx1"/>
                </a:solidFill>
              </a:rPr>
              <a:t>Visual Studio2019 </a:t>
            </a:r>
            <a:r>
              <a:rPr lang="ko-KR" altLang="en-US" sz="2500" dirty="0">
                <a:solidFill>
                  <a:schemeClr val="tx1"/>
                </a:solidFill>
              </a:rPr>
              <a:t>에서 작업을 진행했다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73854" y="1131196"/>
            <a:ext cx="8301477" cy="2484071"/>
          </a:xfrm>
          <a:prstGeom prst="roundRect">
            <a:avLst/>
          </a:prstGeom>
          <a:solidFill>
            <a:srgbClr val="FD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>
                <a:solidFill>
                  <a:schemeClr val="tx1"/>
                </a:solidFill>
              </a:rPr>
              <a:t>MicroSoft</a:t>
            </a:r>
            <a:r>
              <a:rPr lang="ko-KR" altLang="en-US" sz="2500" dirty="0">
                <a:solidFill>
                  <a:schemeClr val="tx1"/>
                </a:solidFill>
              </a:rPr>
              <a:t>사의 </a:t>
            </a:r>
            <a:r>
              <a:rPr lang="en-US" altLang="ko-KR" sz="2500" dirty="0">
                <a:solidFill>
                  <a:schemeClr val="tx1"/>
                </a:solidFill>
              </a:rPr>
              <a:t>Visual Studio2019 </a:t>
            </a:r>
            <a:r>
              <a:rPr lang="ko-KR" altLang="en-US" sz="2500" dirty="0">
                <a:solidFill>
                  <a:schemeClr val="tx1"/>
                </a:solidFill>
              </a:rPr>
              <a:t>에서 작업을 진행했다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수행 범위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405469" y="1659467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아이템 제작 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몬스터 처치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연애기능 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75203" y="1659467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2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22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아이템 제작</a:t>
            </a:r>
            <a:r>
              <a:rPr lang="en-US" altLang="ko-KR" sz="22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오브젝트 위치 랜덤 구현 작업이 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 err="1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오래걸림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몬스터 처치</a:t>
            </a:r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몬스터 구현이 생각보다 어려웠음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연애기능</a:t>
            </a:r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과반수의 반대로 구현 </a:t>
            </a:r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144937" y="1659466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캐릭터 구현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오브젝트</a:t>
            </a:r>
            <a:r>
              <a:rPr lang="en-US" altLang="ko-KR" sz="2000" b="1" dirty="0">
                <a:solidFill>
                  <a:srgbClr val="FFFFFF"/>
                </a:solidFill>
              </a:rPr>
              <a:t>(</a:t>
            </a:r>
            <a:r>
              <a:rPr lang="ko-KR" altLang="en-US" sz="2000" b="1" dirty="0">
                <a:solidFill>
                  <a:srgbClr val="FFFFFF"/>
                </a:solidFill>
              </a:rPr>
              <a:t>물</a:t>
            </a:r>
            <a:r>
              <a:rPr lang="en-US" altLang="ko-KR" sz="2000" b="1" dirty="0">
                <a:solidFill>
                  <a:srgbClr val="FFFFFF"/>
                </a:solidFill>
              </a:rPr>
              <a:t>,</a:t>
            </a:r>
            <a:r>
              <a:rPr lang="ko-KR" altLang="en-US" sz="2000" b="1" dirty="0">
                <a:solidFill>
                  <a:srgbClr val="FFFFFF"/>
                </a:solidFill>
              </a:rPr>
              <a:t>음식</a:t>
            </a:r>
            <a:r>
              <a:rPr lang="en-US" altLang="ko-KR" sz="2000" b="1" dirty="0">
                <a:solidFill>
                  <a:srgbClr val="FFFFFF"/>
                </a:solidFill>
              </a:rPr>
              <a:t>,</a:t>
            </a:r>
            <a:r>
              <a:rPr lang="ko-KR" altLang="en-US" sz="2000" b="1" dirty="0">
                <a:solidFill>
                  <a:srgbClr val="FFFFFF"/>
                </a:solidFill>
              </a:rPr>
              <a:t>몬스터</a:t>
            </a:r>
            <a:r>
              <a:rPr lang="en-US" altLang="ko-KR" sz="2000" b="1" dirty="0">
                <a:solidFill>
                  <a:srgbClr val="FFFFFF"/>
                </a:solidFill>
              </a:rPr>
              <a:t>) </a:t>
            </a:r>
            <a:r>
              <a:rPr lang="ko-KR" altLang="en-US" sz="2000" b="1" dirty="0">
                <a:solidFill>
                  <a:srgbClr val="FFFFFF"/>
                </a:solidFill>
              </a:rPr>
              <a:t>구현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랜덤 맵 생성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 err="1">
                <a:solidFill>
                  <a:srgbClr val="FFFFFF"/>
                </a:solidFill>
              </a:rPr>
              <a:t>미니맵</a:t>
            </a:r>
            <a:r>
              <a:rPr lang="ko-KR" altLang="en-US" sz="2000" b="1" dirty="0">
                <a:solidFill>
                  <a:srgbClr val="FFFFFF"/>
                </a:solidFill>
              </a:rPr>
              <a:t> 생성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메뉴 생성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이펙트 추가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ko-KR" altLang="en-US" sz="2000" b="1" dirty="0">
              <a:solidFill>
                <a:srgbClr val="FFFFFF"/>
              </a:solidFill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065866" y="115950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초기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 계획</a:t>
            </a:r>
          </a:p>
        </p:txBody>
      </p:sp>
      <p:sp>
        <p:nvSpPr>
          <p:cNvPr id="13" name="타원 12"/>
          <p:cNvSpPr/>
          <p:nvPr/>
        </p:nvSpPr>
        <p:spPr>
          <a:xfrm>
            <a:off x="5435602" y="115950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진행 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과정</a:t>
            </a:r>
          </a:p>
        </p:txBody>
      </p:sp>
      <p:sp>
        <p:nvSpPr>
          <p:cNvPr id="14" name="타원 13"/>
          <p:cNvSpPr/>
          <p:nvPr/>
        </p:nvSpPr>
        <p:spPr>
          <a:xfrm>
            <a:off x="8805336" y="114511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/>
              <a:t>순서도 </a:t>
            </a:r>
            <a:r>
              <a:rPr lang="en-US" altLang="ko-KR" dirty="0"/>
              <a:t>- </a:t>
            </a:r>
            <a:r>
              <a:rPr lang="en-US" altLang="ko-KR" dirty="0" err="1"/>
              <a:t>creatmap</a:t>
            </a:r>
            <a:endParaRPr lang="ko-KR" altLang="en-US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302329" y="1224644"/>
            <a:ext cx="2171700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creatmap</a:t>
            </a:r>
            <a:r>
              <a:rPr lang="en-US" altLang="ko-KR" sz="1200" dirty="0"/>
              <a:t> </a:t>
            </a:r>
            <a:r>
              <a:rPr lang="ko-KR" altLang="en-US" sz="1200" dirty="0"/>
              <a:t>호출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02329" y="18859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srand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302329" y="24955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memcpy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복사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02329" y="3064358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처음 </a:t>
            </a:r>
            <a:r>
              <a:rPr lang="ko-KR" altLang="en-US" sz="1200" dirty="0" err="1"/>
              <a:t>맵</a:t>
            </a:r>
            <a:r>
              <a:rPr lang="en-US" altLang="ko-KR" sz="1200" dirty="0"/>
              <a:t> </a:t>
            </a:r>
            <a:r>
              <a:rPr lang="ko-KR" altLang="en-US" sz="1200" dirty="0"/>
              <a:t>플레이어 위치 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=20, 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 =20</a:t>
            </a:r>
            <a:endParaRPr lang="ko-KR" altLang="en-US" sz="1200" dirty="0"/>
          </a:p>
        </p:txBody>
      </p:sp>
      <p:sp>
        <p:nvSpPr>
          <p:cNvPr id="10" name="다이아몬드 9"/>
          <p:cNvSpPr/>
          <p:nvPr/>
        </p:nvSpPr>
        <p:spPr>
          <a:xfrm>
            <a:off x="1973036" y="4173308"/>
            <a:ext cx="2830285" cy="661307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Index &lt; MAPSIZE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302329" y="3614087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Index = 1 (</a:t>
            </a:r>
            <a:r>
              <a:rPr lang="ko-KR" altLang="en-US" sz="1200" dirty="0"/>
              <a:t>방 번호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44986" y="1265480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memcpy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복사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6144986" y="3064358"/>
            <a:ext cx="2171700" cy="661307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NEWS</a:t>
            </a:r>
            <a:r>
              <a:rPr lang="ko-KR" altLang="en-US" sz="1200" dirty="0"/>
              <a:t>에 방이 있는가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4986" y="1807036"/>
            <a:ext cx="2171700" cy="5170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mapNumber</a:t>
            </a:r>
            <a:r>
              <a:rPr lang="en-US" altLang="ko-KR" sz="1200" dirty="0"/>
              <a:t> = </a:t>
            </a:r>
          </a:p>
          <a:p>
            <a:pPr algn="ctr"/>
            <a:r>
              <a:rPr lang="en-US" altLang="ko-KR" sz="1200" dirty="0"/>
              <a:t>rand() % index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144986" y="24955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NEWS </a:t>
            </a:r>
            <a:r>
              <a:rPr lang="ko-KR" altLang="en-US" sz="1200" dirty="0"/>
              <a:t>중 하나 선택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44986" y="3937906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mapNumber</a:t>
            </a:r>
            <a:r>
              <a:rPr lang="ko-KR" altLang="en-US" sz="1200" dirty="0"/>
              <a:t>에 </a:t>
            </a:r>
            <a:r>
              <a:rPr lang="en-US" altLang="ko-KR" sz="1200" dirty="0"/>
              <a:t>NEWS</a:t>
            </a:r>
            <a:r>
              <a:rPr lang="ko-KR" altLang="en-US" sz="1200" dirty="0"/>
              <a:t>로 선택된 방 번호 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866415" y="1265480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food Item </a:t>
            </a:r>
            <a:r>
              <a:rPr lang="ko-KR" altLang="en-US" sz="1200" dirty="0"/>
              <a:t>개수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866415" y="24955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water Item </a:t>
            </a:r>
            <a:r>
              <a:rPr lang="ko-KR" altLang="en-US" sz="1200" dirty="0"/>
              <a:t>개수 선택</a:t>
            </a:r>
          </a:p>
        </p:txBody>
      </p:sp>
      <p:sp>
        <p:nvSpPr>
          <p:cNvPr id="19" name="타원 18"/>
          <p:cNvSpPr/>
          <p:nvPr/>
        </p:nvSpPr>
        <p:spPr>
          <a:xfrm>
            <a:off x="8733579" y="1776389"/>
            <a:ext cx="2421345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randomObjectMaking</a:t>
            </a:r>
            <a:r>
              <a:rPr lang="ko-KR" altLang="en-US" sz="1200" dirty="0"/>
              <a:t>호출</a:t>
            </a:r>
          </a:p>
        </p:txBody>
      </p:sp>
      <p:sp>
        <p:nvSpPr>
          <p:cNvPr id="20" name="타원 19"/>
          <p:cNvSpPr/>
          <p:nvPr/>
        </p:nvSpPr>
        <p:spPr>
          <a:xfrm>
            <a:off x="8733579" y="3166411"/>
            <a:ext cx="2421345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randomObjectMaking</a:t>
            </a:r>
            <a:r>
              <a:rPr lang="ko-KR" altLang="en-US" sz="1200" dirty="0"/>
              <a:t>호출</a:t>
            </a:r>
          </a:p>
        </p:txBody>
      </p:sp>
      <p:cxnSp>
        <p:nvCxnSpPr>
          <p:cNvPr id="22" name="직선 화살표 연결선 21"/>
          <p:cNvCxnSpPr>
            <a:stCxn id="2" idx="4"/>
            <a:endCxn id="7" idx="0"/>
          </p:cNvCxnSpPr>
          <p:nvPr/>
        </p:nvCxnSpPr>
        <p:spPr>
          <a:xfrm>
            <a:off x="3388179" y="1681844"/>
            <a:ext cx="0" cy="20412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8" idx="0"/>
          </p:cNvCxnSpPr>
          <p:nvPr/>
        </p:nvCxnSpPr>
        <p:spPr>
          <a:xfrm>
            <a:off x="3388179" y="2245193"/>
            <a:ext cx="0" cy="2503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>
            <a:off x="3388179" y="2854793"/>
            <a:ext cx="0" cy="20956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1" idx="0"/>
          </p:cNvCxnSpPr>
          <p:nvPr/>
        </p:nvCxnSpPr>
        <p:spPr>
          <a:xfrm>
            <a:off x="3388179" y="3423586"/>
            <a:ext cx="0" cy="19050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10" idx="0"/>
          </p:cNvCxnSpPr>
          <p:nvPr/>
        </p:nvCxnSpPr>
        <p:spPr>
          <a:xfrm>
            <a:off x="3388179" y="3973315"/>
            <a:ext cx="0" cy="19999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4" idx="0"/>
          </p:cNvCxnSpPr>
          <p:nvPr/>
        </p:nvCxnSpPr>
        <p:spPr>
          <a:xfrm>
            <a:off x="7230836" y="1624708"/>
            <a:ext cx="0" cy="18232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4" idx="2"/>
            <a:endCxn id="15" idx="0"/>
          </p:cNvCxnSpPr>
          <p:nvPr/>
        </p:nvCxnSpPr>
        <p:spPr>
          <a:xfrm>
            <a:off x="7230836" y="2324122"/>
            <a:ext cx="0" cy="17144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2"/>
            <a:endCxn id="13" idx="0"/>
          </p:cNvCxnSpPr>
          <p:nvPr/>
        </p:nvCxnSpPr>
        <p:spPr>
          <a:xfrm>
            <a:off x="7230836" y="2854793"/>
            <a:ext cx="0" cy="20956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2"/>
            <a:endCxn id="16" idx="0"/>
          </p:cNvCxnSpPr>
          <p:nvPr/>
        </p:nvCxnSpPr>
        <p:spPr>
          <a:xfrm>
            <a:off x="7230836" y="3725665"/>
            <a:ext cx="0" cy="21224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7" idx="2"/>
            <a:endCxn id="19" idx="0"/>
          </p:cNvCxnSpPr>
          <p:nvPr/>
        </p:nvCxnSpPr>
        <p:spPr>
          <a:xfrm flipH="1">
            <a:off x="9944252" y="1624708"/>
            <a:ext cx="8013" cy="15168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4"/>
            <a:endCxn id="18" idx="0"/>
          </p:cNvCxnSpPr>
          <p:nvPr/>
        </p:nvCxnSpPr>
        <p:spPr>
          <a:xfrm>
            <a:off x="9944252" y="2233589"/>
            <a:ext cx="8013" cy="26197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8" idx="2"/>
            <a:endCxn id="20" idx="0"/>
          </p:cNvCxnSpPr>
          <p:nvPr/>
        </p:nvCxnSpPr>
        <p:spPr>
          <a:xfrm flipH="1">
            <a:off x="9944252" y="2854793"/>
            <a:ext cx="8013" cy="31161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0" idx="3"/>
            <a:endCxn id="12" idx="1"/>
          </p:cNvCxnSpPr>
          <p:nvPr/>
        </p:nvCxnSpPr>
        <p:spPr>
          <a:xfrm flipV="1">
            <a:off x="4803321" y="1445094"/>
            <a:ext cx="1341665" cy="3058868"/>
          </a:xfrm>
          <a:prstGeom prst="bentConnector3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3" idx="3"/>
            <a:endCxn id="17" idx="1"/>
          </p:cNvCxnSpPr>
          <p:nvPr/>
        </p:nvCxnSpPr>
        <p:spPr>
          <a:xfrm flipV="1">
            <a:off x="8316686" y="1445094"/>
            <a:ext cx="549729" cy="1949918"/>
          </a:xfrm>
          <a:prstGeom prst="bentConnector3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6" idx="2"/>
            <a:endCxn id="13" idx="1"/>
          </p:cNvCxnSpPr>
          <p:nvPr/>
        </p:nvCxnSpPr>
        <p:spPr>
          <a:xfrm rot="5400000" flipH="1">
            <a:off x="6236850" y="3303148"/>
            <a:ext cx="902122" cy="1085850"/>
          </a:xfrm>
          <a:prstGeom prst="bentConnector4">
            <a:avLst>
              <a:gd name="adj1" fmla="val -25340"/>
              <a:gd name="adj2" fmla="val 121053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2"/>
            <a:endCxn id="10" idx="1"/>
          </p:cNvCxnSpPr>
          <p:nvPr/>
        </p:nvCxnSpPr>
        <p:spPr>
          <a:xfrm rot="5400000">
            <a:off x="5813321" y="365017"/>
            <a:ext cx="298661" cy="7979229"/>
          </a:xfrm>
          <a:prstGeom prst="bentConnector4">
            <a:avLst>
              <a:gd name="adj1" fmla="val 287253"/>
              <a:gd name="adj2" fmla="val 102865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866415" y="3846073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Index++</a:t>
            </a:r>
            <a:endParaRPr lang="ko-KR" altLang="en-US" sz="1200" dirty="0"/>
          </a:p>
        </p:txBody>
      </p:sp>
      <p:cxnSp>
        <p:nvCxnSpPr>
          <p:cNvPr id="78" name="직선 화살표 연결선 77"/>
          <p:cNvCxnSpPr>
            <a:stCxn id="20" idx="4"/>
            <a:endCxn id="76" idx="0"/>
          </p:cNvCxnSpPr>
          <p:nvPr/>
        </p:nvCxnSpPr>
        <p:spPr>
          <a:xfrm>
            <a:off x="9944252" y="3623611"/>
            <a:ext cx="8013" cy="22246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302328" y="525908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중다음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던전에</a:t>
            </a:r>
            <a:r>
              <a:rPr lang="ko-KR" altLang="en-US" sz="1200" dirty="0"/>
              <a:t> 들어가는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 생성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94407" y="41124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72470" y="29595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23706" y="35662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NO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91" name="직선 화살표 연결선 90"/>
          <p:cNvCxnSpPr>
            <a:stCxn id="10" idx="2"/>
            <a:endCxn id="86" idx="0"/>
          </p:cNvCxnSpPr>
          <p:nvPr/>
        </p:nvCxnSpPr>
        <p:spPr>
          <a:xfrm flipH="1">
            <a:off x="3388178" y="4834615"/>
            <a:ext cx="1" cy="42447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10191" y="46775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NO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302328" y="5867764"/>
            <a:ext cx="2171700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creatmap</a:t>
            </a:r>
            <a:r>
              <a:rPr lang="en-US" altLang="ko-KR" sz="1200" dirty="0"/>
              <a:t> </a:t>
            </a:r>
            <a:r>
              <a:rPr lang="ko-KR" altLang="en-US" sz="1200" dirty="0"/>
              <a:t>종료</a:t>
            </a:r>
          </a:p>
        </p:txBody>
      </p:sp>
      <p:cxnSp>
        <p:nvCxnSpPr>
          <p:cNvPr id="96" name="직선 화살표 연결선 95"/>
          <p:cNvCxnSpPr>
            <a:stCxn id="86" idx="2"/>
            <a:endCxn id="94" idx="0"/>
          </p:cNvCxnSpPr>
          <p:nvPr/>
        </p:nvCxnSpPr>
        <p:spPr>
          <a:xfrm>
            <a:off x="3388178" y="5618313"/>
            <a:ext cx="0" cy="24945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303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" name="제목 5"/>
          <p:cNvSpPr>
            <a:spLocks noGrp="1"/>
          </p:cNvSpPr>
          <p:nvPr>
            <p:ph type="title" idx="0"/>
          </p:nvPr>
        </p:nvSpPr>
        <p:spPr>
          <a:xfrm>
            <a:off x="1773856" y="515179"/>
            <a:ext cx="4931744" cy="616017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500"/>
              <a:t>역할 분담 및 프로젝트 일정</a:t>
            </a:r>
            <a:endParaRPr lang="ko-KR" altLang="en-US" sz="2500"/>
          </a:p>
        </p:txBody>
      </p:sp>
      <p:sp>
        <p:nvSpPr>
          <p:cNvPr id="5" name="제목 5"/>
          <p:cNvSpPr txBox="1"/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</a:rPr>
              <a:t>개발 계획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3688" y="1359243"/>
            <a:ext cx="5844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&lt;</a:t>
            </a:r>
            <a:r>
              <a:rPr lang="ko-KR" altLang="en-US" b="1"/>
              <a:t>역할</a:t>
            </a:r>
            <a:r>
              <a:rPr lang="en-US" altLang="ko-KR" b="1"/>
              <a:t>&gt;</a:t>
            </a: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 </a:t>
            </a:r>
            <a:endParaRPr lang="en-US" altLang="ko-KR" b="1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83688" y="1779372"/>
          <a:ext cx="5544477" cy="34850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0925"/>
                <a:gridCol w="2807529"/>
                <a:gridCol w="505127"/>
                <a:gridCol w="1000896"/>
              </a:tblGrid>
              <a:tr h="679704"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오준엽</a:t>
                      </a: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시스템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맵 구현</a:t>
                      </a: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  <a:p>
                      <a:pPr lvl="0">
                        <a:defRPr lang="ko-KR" altLang="en-US"/>
                      </a:pPr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  <a:p>
                      <a:pPr lvl="0">
                        <a:defRPr lang="ko-KR" altLang="en-US"/>
                      </a:pP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64770" tIns="17907" rIns="64770" bIns="17907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최환규</a:t>
                      </a: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 오브젝트 구현</a:t>
                      </a: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r>
                        <a:rPr lang="en-US" altLang="ko-KR"/>
                        <a:t>100</a:t>
                      </a: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endParaRPr lang="ko-KR" altLang="en-US"/>
                    </a:p>
                  </a:txBody>
                  <a:tcPr marL="64770" marR="64770" marT="17907" marB="17907" anchor="ctr"/>
                </a:tc>
              </a:tr>
              <a:tr h="270637">
                <a:tc>
                  <a:txBody>
                    <a:bodyPr vert="horz" lIns="64770" tIns="17907" rIns="64770" bIns="17907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민재영</a:t>
                      </a: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UI </a:t>
                      </a:r>
                      <a:r>
                        <a:rPr lang="ko-KR" altLang="en-US"/>
                        <a:t>구현 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r>
                        <a:rPr lang="en-US" altLang="ko-KR"/>
                        <a:t>100</a:t>
                      </a: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64770" marR="64770" marT="17907" marB="17907" anchor="ctr"/>
                </a:tc>
              </a:tr>
              <a:tr h="234696">
                <a:tc gridSpan="2">
                  <a:txBody>
                    <a:bodyPr vert="horz" lIns="64770" tIns="17907" rIns="64770" bIns="17907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총</a:t>
                      </a:r>
                      <a:r>
                        <a:rPr lang="en-US" altLang="ko-KR" spc="5"/>
                        <a:t>(</a:t>
                      </a:r>
                      <a:r>
                        <a:rPr lang="ko-KR" altLang="en-US"/>
                        <a:t>팀원 수</a:t>
                      </a:r>
                      <a:r>
                        <a:rPr lang="ko-KR" altLang="en-US" spc="5"/>
                        <a:t>* </a:t>
                      </a:r>
                      <a:r>
                        <a:rPr lang="en-US" altLang="ko-KR" spc="5"/>
                        <a:t>100</a:t>
                      </a:r>
                      <a:r>
                        <a:rPr lang="ko-KR" altLang="en-US"/>
                        <a:t>점 만점</a:t>
                      </a:r>
                      <a:r>
                        <a:rPr lang="en-US" altLang="ko-KR" spc="5"/>
                        <a:t>)</a:t>
                      </a:r>
                      <a:endParaRPr lang="ko-KR" altLang="en-US"/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r>
                        <a:rPr lang="en-US"/>
                        <a:t>300</a:t>
                      </a:r>
                      <a:endParaRPr lang="en-US"/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lvl="0">
                        <a:defRPr lang="ko-KR" altLang="en-US"/>
                      </a:pPr>
                      <a:br>
                        <a:rPr lang="ko-KR" altLang="en-US"/>
                      </a:br>
                      <a:endParaRPr lang="ko-KR" altLang="en-US"/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10" name="표 10"/>
          <p:cNvGraphicFramePr>
            <a:graphicFrameLocks noGrp="1"/>
          </p:cNvGraphicFramePr>
          <p:nvPr/>
        </p:nvGraphicFramePr>
        <p:xfrm>
          <a:off x="7082370" y="1779372"/>
          <a:ext cx="4513524" cy="383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508"/>
                <a:gridCol w="1706300"/>
                <a:gridCol w="1302716"/>
              </a:tblGrid>
              <a:tr h="5021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</a:tr>
              <a:tr h="6669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게임 컨셉</a:t>
                      </a:r>
                      <a:endParaRPr lang="ko-KR" altLang="en-US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 잡기</a:t>
                      </a:r>
                      <a:endParaRPr lang="en-US" altLang="ko-KR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메뉴 만들기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이펙트 추가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</a:tr>
              <a:tr h="6669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구현하려는 기능 정하기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맵 이동 구현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몬스터 생성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</a:tr>
              <a:tr h="6669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맵 생성</a:t>
                      </a:r>
                      <a:endParaRPr lang="en-US" altLang="ko-KR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체력바 시스템 및 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생성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몬스터 랜덤 이동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</a:tr>
              <a:tr h="6669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제목 정하기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미니맵 생성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발표자료 준비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</a:tr>
              <a:tr h="6669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오브젝트</a:t>
                      </a:r>
                      <a:endParaRPr lang="ko-KR" altLang="en-US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랜덤 생성</a:t>
                      </a: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 b="1">
                        <a:latin typeface="HY견고딕"/>
                        <a:ea typeface="HY견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28434" y="1359242"/>
            <a:ext cx="5844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&lt;</a:t>
            </a:r>
            <a:r>
              <a:rPr lang="ko-KR" altLang="en-US" b="1"/>
              <a:t>프로젝트 일정</a:t>
            </a:r>
            <a:r>
              <a:rPr lang="en-US" altLang="ko-KR" b="1"/>
              <a:t>&gt;</a:t>
            </a: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 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5926615" y="2092172"/>
            <a:ext cx="100047" cy="35229"/>
          </a:xfrm>
          <a:custGeom>
            <a:avLst/>
            <a:gdLst>
              <a:gd name="connsiteX0" fmla="*/ -3698 w 100047"/>
              <a:gd name="connsiteY0" fmla="*/ 35252 h 35229"/>
              <a:gd name="connsiteX1" fmla="*/ 103123 w 100047"/>
              <a:gd name="connsiteY1" fmla="*/ -354 h 352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47" h="35229">
                <a:moveTo>
                  <a:pt x="-3698" y="35252"/>
                </a:moveTo>
                <a:cubicBezTo>
                  <a:pt x="14105" y="29317"/>
                  <a:pt x="85319" y="5579"/>
                  <a:pt x="103123" y="-354"/>
                </a:cubicBezTo>
              </a:path>
            </a:pathLst>
          </a:cu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14" name=""/>
          <p:cNvSpPr/>
          <p:nvPr/>
        </p:nvSpPr>
        <p:spPr>
          <a:xfrm>
            <a:off x="5756400" y="2008800"/>
            <a:ext cx="756000" cy="601200"/>
          </a:xfrm>
          <a:custGeom>
            <a:avLst/>
            <a:gdLst>
              <a:gd name="connsiteX0" fmla="*/ -1496 w 756250"/>
              <a:gd name="connsiteY0" fmla="*/ 126278 h 602756"/>
              <a:gd name="connsiteX1" fmla="*/ 34110 w 756250"/>
              <a:gd name="connsiteY1" fmla="*/ 81769 h 602756"/>
              <a:gd name="connsiteX2" fmla="*/ 69718 w 756250"/>
              <a:gd name="connsiteY2" fmla="*/ 63965 h 602756"/>
              <a:gd name="connsiteX3" fmla="*/ 78620 w 756250"/>
              <a:gd name="connsiteY3" fmla="*/ 63965 h 602756"/>
              <a:gd name="connsiteX4" fmla="*/ 105325 w 756250"/>
              <a:gd name="connsiteY4" fmla="*/ 55063 h 602756"/>
              <a:gd name="connsiteX5" fmla="*/ 123129 w 756250"/>
              <a:gd name="connsiteY5" fmla="*/ 46161 h 602756"/>
              <a:gd name="connsiteX6" fmla="*/ 140933 w 756250"/>
              <a:gd name="connsiteY6" fmla="*/ 37260 h 602756"/>
              <a:gd name="connsiteX7" fmla="*/ 158736 w 756250"/>
              <a:gd name="connsiteY7" fmla="*/ 28358 h 602756"/>
              <a:gd name="connsiteX8" fmla="*/ 176540 w 756250"/>
              <a:gd name="connsiteY8" fmla="*/ 19456 h 602756"/>
              <a:gd name="connsiteX9" fmla="*/ 185442 w 756250"/>
              <a:gd name="connsiteY9" fmla="*/ 19456 h 602756"/>
              <a:gd name="connsiteX10" fmla="*/ 194344 w 756250"/>
              <a:gd name="connsiteY10" fmla="*/ 10554 h 602756"/>
              <a:gd name="connsiteX11" fmla="*/ 221049 w 756250"/>
              <a:gd name="connsiteY11" fmla="*/ 1652 h 602756"/>
              <a:gd name="connsiteX12" fmla="*/ 274461 w 756250"/>
              <a:gd name="connsiteY12" fmla="*/ 10554 h 602756"/>
              <a:gd name="connsiteX13" fmla="*/ 283362 w 756250"/>
              <a:gd name="connsiteY13" fmla="*/ 19456 h 602756"/>
              <a:gd name="connsiteX14" fmla="*/ 292265 w 756250"/>
              <a:gd name="connsiteY14" fmla="*/ 37260 h 602756"/>
              <a:gd name="connsiteX15" fmla="*/ 292265 w 756250"/>
              <a:gd name="connsiteY15" fmla="*/ 72867 h 602756"/>
              <a:gd name="connsiteX16" fmla="*/ 301167 w 756250"/>
              <a:gd name="connsiteY16" fmla="*/ 81769 h 602756"/>
              <a:gd name="connsiteX17" fmla="*/ 292265 w 756250"/>
              <a:gd name="connsiteY17" fmla="*/ 161886 h 602756"/>
              <a:gd name="connsiteX18" fmla="*/ 283362 w 756250"/>
              <a:gd name="connsiteY18" fmla="*/ 179689 h 602756"/>
              <a:gd name="connsiteX19" fmla="*/ 274461 w 756250"/>
              <a:gd name="connsiteY19" fmla="*/ 188591 h 602756"/>
              <a:gd name="connsiteX20" fmla="*/ 265559 w 756250"/>
              <a:gd name="connsiteY20" fmla="*/ 197493 h 602756"/>
              <a:gd name="connsiteX21" fmla="*/ 256657 w 756250"/>
              <a:gd name="connsiteY21" fmla="*/ 206395 h 602756"/>
              <a:gd name="connsiteX22" fmla="*/ 247755 w 756250"/>
              <a:gd name="connsiteY22" fmla="*/ 215297 h 602756"/>
              <a:gd name="connsiteX23" fmla="*/ 229951 w 756250"/>
              <a:gd name="connsiteY23" fmla="*/ 224199 h 602756"/>
              <a:gd name="connsiteX24" fmla="*/ 194344 w 756250"/>
              <a:gd name="connsiteY24" fmla="*/ 233101 h 602756"/>
              <a:gd name="connsiteX25" fmla="*/ 158736 w 756250"/>
              <a:gd name="connsiteY25" fmla="*/ 242002 h 602756"/>
              <a:gd name="connsiteX26" fmla="*/ 149835 w 756250"/>
              <a:gd name="connsiteY26" fmla="*/ 242002 h 602756"/>
              <a:gd name="connsiteX27" fmla="*/ 140933 w 756250"/>
              <a:gd name="connsiteY27" fmla="*/ 250904 h 602756"/>
              <a:gd name="connsiteX28" fmla="*/ 132031 w 756250"/>
              <a:gd name="connsiteY28" fmla="*/ 250904 h 602756"/>
              <a:gd name="connsiteX29" fmla="*/ 123129 w 756250"/>
              <a:gd name="connsiteY29" fmla="*/ 259806 h 602756"/>
              <a:gd name="connsiteX30" fmla="*/ 114227 w 756250"/>
              <a:gd name="connsiteY30" fmla="*/ 268708 h 602756"/>
              <a:gd name="connsiteX31" fmla="*/ 105325 w 756250"/>
              <a:gd name="connsiteY31" fmla="*/ 277610 h 602756"/>
              <a:gd name="connsiteX32" fmla="*/ 114227 w 756250"/>
              <a:gd name="connsiteY32" fmla="*/ 268708 h 602756"/>
              <a:gd name="connsiteX33" fmla="*/ 123129 w 756250"/>
              <a:gd name="connsiteY33" fmla="*/ 259806 h 602756"/>
              <a:gd name="connsiteX34" fmla="*/ 132031 w 756250"/>
              <a:gd name="connsiteY34" fmla="*/ 250904 h 602756"/>
              <a:gd name="connsiteX35" fmla="*/ 140933 w 756250"/>
              <a:gd name="connsiteY35" fmla="*/ 242002 h 602756"/>
              <a:gd name="connsiteX36" fmla="*/ 149835 w 756250"/>
              <a:gd name="connsiteY36" fmla="*/ 233101 h 602756"/>
              <a:gd name="connsiteX37" fmla="*/ 158736 w 756250"/>
              <a:gd name="connsiteY37" fmla="*/ 224199 h 602756"/>
              <a:gd name="connsiteX38" fmla="*/ 176540 w 756250"/>
              <a:gd name="connsiteY38" fmla="*/ 215297 h 602756"/>
              <a:gd name="connsiteX39" fmla="*/ 185442 w 756250"/>
              <a:gd name="connsiteY39" fmla="*/ 206395 h 602756"/>
              <a:gd name="connsiteX40" fmla="*/ 194344 w 756250"/>
              <a:gd name="connsiteY40" fmla="*/ 197493 h 602756"/>
              <a:gd name="connsiteX41" fmla="*/ 221049 w 756250"/>
              <a:gd name="connsiteY41" fmla="*/ 188591 h 602756"/>
              <a:gd name="connsiteX42" fmla="*/ 238853 w 756250"/>
              <a:gd name="connsiteY42" fmla="*/ 188591 h 602756"/>
              <a:gd name="connsiteX43" fmla="*/ 247755 w 756250"/>
              <a:gd name="connsiteY43" fmla="*/ 179689 h 602756"/>
              <a:gd name="connsiteX44" fmla="*/ 256657 w 756250"/>
              <a:gd name="connsiteY44" fmla="*/ 170787 h 602756"/>
              <a:gd name="connsiteX45" fmla="*/ 283362 w 756250"/>
              <a:gd name="connsiteY45" fmla="*/ 161886 h 602756"/>
              <a:gd name="connsiteX46" fmla="*/ 301167 w 756250"/>
              <a:gd name="connsiteY46" fmla="*/ 170787 h 602756"/>
              <a:gd name="connsiteX47" fmla="*/ 310068 w 756250"/>
              <a:gd name="connsiteY47" fmla="*/ 179689 h 602756"/>
              <a:gd name="connsiteX48" fmla="*/ 318970 w 756250"/>
              <a:gd name="connsiteY48" fmla="*/ 197493 h 602756"/>
              <a:gd name="connsiteX49" fmla="*/ 318970 w 756250"/>
              <a:gd name="connsiteY49" fmla="*/ 259806 h 602756"/>
              <a:gd name="connsiteX50" fmla="*/ 310068 w 756250"/>
              <a:gd name="connsiteY50" fmla="*/ 268708 h 602756"/>
              <a:gd name="connsiteX51" fmla="*/ 310068 w 756250"/>
              <a:gd name="connsiteY51" fmla="*/ 286512 h 602756"/>
              <a:gd name="connsiteX52" fmla="*/ 301167 w 756250"/>
              <a:gd name="connsiteY52" fmla="*/ 295414 h 602756"/>
              <a:gd name="connsiteX53" fmla="*/ 292265 w 756250"/>
              <a:gd name="connsiteY53" fmla="*/ 304316 h 602756"/>
              <a:gd name="connsiteX54" fmla="*/ 292265 w 756250"/>
              <a:gd name="connsiteY54" fmla="*/ 313217 h 602756"/>
              <a:gd name="connsiteX55" fmla="*/ 283362 w 756250"/>
              <a:gd name="connsiteY55" fmla="*/ 331021 h 602756"/>
              <a:gd name="connsiteX56" fmla="*/ 274461 w 756250"/>
              <a:gd name="connsiteY56" fmla="*/ 339923 h 602756"/>
              <a:gd name="connsiteX57" fmla="*/ 265559 w 756250"/>
              <a:gd name="connsiteY57" fmla="*/ 348825 h 602756"/>
              <a:gd name="connsiteX58" fmla="*/ 256657 w 756250"/>
              <a:gd name="connsiteY58" fmla="*/ 366629 h 602756"/>
              <a:gd name="connsiteX59" fmla="*/ 256657 w 756250"/>
              <a:gd name="connsiteY59" fmla="*/ 375530 h 602756"/>
              <a:gd name="connsiteX60" fmla="*/ 247755 w 756250"/>
              <a:gd name="connsiteY60" fmla="*/ 384432 h 602756"/>
              <a:gd name="connsiteX61" fmla="*/ 238853 w 756250"/>
              <a:gd name="connsiteY61" fmla="*/ 393334 h 602756"/>
              <a:gd name="connsiteX62" fmla="*/ 238853 w 756250"/>
              <a:gd name="connsiteY62" fmla="*/ 402236 h 602756"/>
              <a:gd name="connsiteX63" fmla="*/ 229951 w 756250"/>
              <a:gd name="connsiteY63" fmla="*/ 411138 h 602756"/>
              <a:gd name="connsiteX64" fmla="*/ 221049 w 756250"/>
              <a:gd name="connsiteY64" fmla="*/ 420040 h 602756"/>
              <a:gd name="connsiteX65" fmla="*/ 221049 w 756250"/>
              <a:gd name="connsiteY65" fmla="*/ 428941 h 602756"/>
              <a:gd name="connsiteX66" fmla="*/ 212148 w 756250"/>
              <a:gd name="connsiteY66" fmla="*/ 446745 h 602756"/>
              <a:gd name="connsiteX67" fmla="*/ 203246 w 756250"/>
              <a:gd name="connsiteY67" fmla="*/ 455647 h 602756"/>
              <a:gd name="connsiteX68" fmla="*/ 203246 w 756250"/>
              <a:gd name="connsiteY68" fmla="*/ 464549 h 602756"/>
              <a:gd name="connsiteX69" fmla="*/ 194344 w 756250"/>
              <a:gd name="connsiteY69" fmla="*/ 473451 h 602756"/>
              <a:gd name="connsiteX70" fmla="*/ 185442 w 756250"/>
              <a:gd name="connsiteY70" fmla="*/ 500157 h 602756"/>
              <a:gd name="connsiteX71" fmla="*/ 185442 w 756250"/>
              <a:gd name="connsiteY71" fmla="*/ 464549 h 602756"/>
              <a:gd name="connsiteX72" fmla="*/ 194344 w 756250"/>
              <a:gd name="connsiteY72" fmla="*/ 455647 h 602756"/>
              <a:gd name="connsiteX73" fmla="*/ 194344 w 756250"/>
              <a:gd name="connsiteY73" fmla="*/ 446745 h 602756"/>
              <a:gd name="connsiteX74" fmla="*/ 203246 w 756250"/>
              <a:gd name="connsiteY74" fmla="*/ 428941 h 602756"/>
              <a:gd name="connsiteX75" fmla="*/ 212148 w 756250"/>
              <a:gd name="connsiteY75" fmla="*/ 420040 h 602756"/>
              <a:gd name="connsiteX76" fmla="*/ 212148 w 756250"/>
              <a:gd name="connsiteY76" fmla="*/ 411138 h 602756"/>
              <a:gd name="connsiteX77" fmla="*/ 221049 w 756250"/>
              <a:gd name="connsiteY77" fmla="*/ 393334 h 602756"/>
              <a:gd name="connsiteX78" fmla="*/ 229951 w 756250"/>
              <a:gd name="connsiteY78" fmla="*/ 384432 h 602756"/>
              <a:gd name="connsiteX79" fmla="*/ 238853 w 756250"/>
              <a:gd name="connsiteY79" fmla="*/ 375530 h 602756"/>
              <a:gd name="connsiteX80" fmla="*/ 247755 w 756250"/>
              <a:gd name="connsiteY80" fmla="*/ 366629 h 602756"/>
              <a:gd name="connsiteX81" fmla="*/ 256657 w 756250"/>
              <a:gd name="connsiteY81" fmla="*/ 348825 h 602756"/>
              <a:gd name="connsiteX82" fmla="*/ 256657 w 756250"/>
              <a:gd name="connsiteY82" fmla="*/ 339923 h 602756"/>
              <a:gd name="connsiteX83" fmla="*/ 265559 w 756250"/>
              <a:gd name="connsiteY83" fmla="*/ 331021 h 602756"/>
              <a:gd name="connsiteX84" fmla="*/ 274461 w 756250"/>
              <a:gd name="connsiteY84" fmla="*/ 322119 h 602756"/>
              <a:gd name="connsiteX85" fmla="*/ 283362 w 756250"/>
              <a:gd name="connsiteY85" fmla="*/ 313217 h 602756"/>
              <a:gd name="connsiteX86" fmla="*/ 292265 w 756250"/>
              <a:gd name="connsiteY86" fmla="*/ 304316 h 602756"/>
              <a:gd name="connsiteX87" fmla="*/ 301167 w 756250"/>
              <a:gd name="connsiteY87" fmla="*/ 286512 h 602756"/>
              <a:gd name="connsiteX88" fmla="*/ 310068 w 756250"/>
              <a:gd name="connsiteY88" fmla="*/ 277610 h 602756"/>
              <a:gd name="connsiteX89" fmla="*/ 318970 w 756250"/>
              <a:gd name="connsiteY89" fmla="*/ 268708 h 602756"/>
              <a:gd name="connsiteX90" fmla="*/ 318970 w 756250"/>
              <a:gd name="connsiteY90" fmla="*/ 259806 h 602756"/>
              <a:gd name="connsiteX91" fmla="*/ 327872 w 756250"/>
              <a:gd name="connsiteY91" fmla="*/ 250904 h 602756"/>
              <a:gd name="connsiteX92" fmla="*/ 336774 w 756250"/>
              <a:gd name="connsiteY92" fmla="*/ 242002 h 602756"/>
              <a:gd name="connsiteX93" fmla="*/ 345676 w 756250"/>
              <a:gd name="connsiteY93" fmla="*/ 224199 h 602756"/>
              <a:gd name="connsiteX94" fmla="*/ 336774 w 756250"/>
              <a:gd name="connsiteY94" fmla="*/ 259806 h 602756"/>
              <a:gd name="connsiteX95" fmla="*/ 336774 w 756250"/>
              <a:gd name="connsiteY95" fmla="*/ 277610 h 602756"/>
              <a:gd name="connsiteX96" fmla="*/ 327872 w 756250"/>
              <a:gd name="connsiteY96" fmla="*/ 286512 h 602756"/>
              <a:gd name="connsiteX97" fmla="*/ 318970 w 756250"/>
              <a:gd name="connsiteY97" fmla="*/ 304316 h 602756"/>
              <a:gd name="connsiteX98" fmla="*/ 310068 w 756250"/>
              <a:gd name="connsiteY98" fmla="*/ 313217 h 602756"/>
              <a:gd name="connsiteX99" fmla="*/ 310068 w 756250"/>
              <a:gd name="connsiteY99" fmla="*/ 331021 h 602756"/>
              <a:gd name="connsiteX100" fmla="*/ 301167 w 756250"/>
              <a:gd name="connsiteY100" fmla="*/ 339923 h 602756"/>
              <a:gd name="connsiteX101" fmla="*/ 292265 w 756250"/>
              <a:gd name="connsiteY101" fmla="*/ 348825 h 602756"/>
              <a:gd name="connsiteX102" fmla="*/ 274461 w 756250"/>
              <a:gd name="connsiteY102" fmla="*/ 366629 h 602756"/>
              <a:gd name="connsiteX103" fmla="*/ 274461 w 756250"/>
              <a:gd name="connsiteY103" fmla="*/ 375530 h 602756"/>
              <a:gd name="connsiteX104" fmla="*/ 256657 w 756250"/>
              <a:gd name="connsiteY104" fmla="*/ 393334 h 602756"/>
              <a:gd name="connsiteX105" fmla="*/ 247755 w 756250"/>
              <a:gd name="connsiteY105" fmla="*/ 411138 h 602756"/>
              <a:gd name="connsiteX106" fmla="*/ 229951 w 756250"/>
              <a:gd name="connsiteY106" fmla="*/ 420040 h 602756"/>
              <a:gd name="connsiteX107" fmla="*/ 212148 w 756250"/>
              <a:gd name="connsiteY107" fmla="*/ 437844 h 602756"/>
              <a:gd name="connsiteX108" fmla="*/ 194344 w 756250"/>
              <a:gd name="connsiteY108" fmla="*/ 455647 h 602756"/>
              <a:gd name="connsiteX109" fmla="*/ 185442 w 756250"/>
              <a:gd name="connsiteY109" fmla="*/ 473451 h 602756"/>
              <a:gd name="connsiteX110" fmla="*/ 176540 w 756250"/>
              <a:gd name="connsiteY110" fmla="*/ 491255 h 602756"/>
              <a:gd name="connsiteX111" fmla="*/ 158736 w 756250"/>
              <a:gd name="connsiteY111" fmla="*/ 500157 h 602756"/>
              <a:gd name="connsiteX112" fmla="*/ 140933 w 756250"/>
              <a:gd name="connsiteY112" fmla="*/ 517960 h 602756"/>
              <a:gd name="connsiteX113" fmla="*/ 123129 w 756250"/>
              <a:gd name="connsiteY113" fmla="*/ 526862 h 602756"/>
              <a:gd name="connsiteX114" fmla="*/ 114227 w 756250"/>
              <a:gd name="connsiteY114" fmla="*/ 544666 h 602756"/>
              <a:gd name="connsiteX115" fmla="*/ 105325 w 756250"/>
              <a:gd name="connsiteY115" fmla="*/ 553568 h 602756"/>
              <a:gd name="connsiteX116" fmla="*/ 96423 w 756250"/>
              <a:gd name="connsiteY116" fmla="*/ 562470 h 602756"/>
              <a:gd name="connsiteX117" fmla="*/ 87522 w 756250"/>
              <a:gd name="connsiteY117" fmla="*/ 562470 h 602756"/>
              <a:gd name="connsiteX118" fmla="*/ 78620 w 756250"/>
              <a:gd name="connsiteY118" fmla="*/ 571371 h 602756"/>
              <a:gd name="connsiteX119" fmla="*/ 69718 w 756250"/>
              <a:gd name="connsiteY119" fmla="*/ 580274 h 602756"/>
              <a:gd name="connsiteX120" fmla="*/ 60816 w 756250"/>
              <a:gd name="connsiteY120" fmla="*/ 589175 h 602756"/>
              <a:gd name="connsiteX121" fmla="*/ 51914 w 756250"/>
              <a:gd name="connsiteY121" fmla="*/ 598077 h 602756"/>
              <a:gd name="connsiteX122" fmla="*/ 51914 w 756250"/>
              <a:gd name="connsiteY122" fmla="*/ 580274 h 602756"/>
              <a:gd name="connsiteX123" fmla="*/ 60816 w 756250"/>
              <a:gd name="connsiteY123" fmla="*/ 571371 h 602756"/>
              <a:gd name="connsiteX124" fmla="*/ 69718 w 756250"/>
              <a:gd name="connsiteY124" fmla="*/ 553568 h 602756"/>
              <a:gd name="connsiteX125" fmla="*/ 69718 w 756250"/>
              <a:gd name="connsiteY125" fmla="*/ 544666 h 602756"/>
              <a:gd name="connsiteX126" fmla="*/ 78620 w 756250"/>
              <a:gd name="connsiteY126" fmla="*/ 535764 h 602756"/>
              <a:gd name="connsiteX127" fmla="*/ 87522 w 756250"/>
              <a:gd name="connsiteY127" fmla="*/ 526862 h 602756"/>
              <a:gd name="connsiteX128" fmla="*/ 96423 w 756250"/>
              <a:gd name="connsiteY128" fmla="*/ 517960 h 602756"/>
              <a:gd name="connsiteX129" fmla="*/ 105325 w 756250"/>
              <a:gd name="connsiteY129" fmla="*/ 509058 h 602756"/>
              <a:gd name="connsiteX130" fmla="*/ 114227 w 756250"/>
              <a:gd name="connsiteY130" fmla="*/ 500157 h 602756"/>
              <a:gd name="connsiteX131" fmla="*/ 123129 w 756250"/>
              <a:gd name="connsiteY131" fmla="*/ 491255 h 602756"/>
              <a:gd name="connsiteX132" fmla="*/ 140933 w 756250"/>
              <a:gd name="connsiteY132" fmla="*/ 473451 h 602756"/>
              <a:gd name="connsiteX133" fmla="*/ 158736 w 756250"/>
              <a:gd name="connsiteY133" fmla="*/ 464549 h 602756"/>
              <a:gd name="connsiteX134" fmla="*/ 167639 w 756250"/>
              <a:gd name="connsiteY134" fmla="*/ 455647 h 602756"/>
              <a:gd name="connsiteX135" fmla="*/ 176540 w 756250"/>
              <a:gd name="connsiteY135" fmla="*/ 446745 h 602756"/>
              <a:gd name="connsiteX136" fmla="*/ 194344 w 756250"/>
              <a:gd name="connsiteY136" fmla="*/ 437844 h 602756"/>
              <a:gd name="connsiteX137" fmla="*/ 212148 w 756250"/>
              <a:gd name="connsiteY137" fmla="*/ 428941 h 602756"/>
              <a:gd name="connsiteX138" fmla="*/ 221049 w 756250"/>
              <a:gd name="connsiteY138" fmla="*/ 420040 h 602756"/>
              <a:gd name="connsiteX139" fmla="*/ 238853 w 756250"/>
              <a:gd name="connsiteY139" fmla="*/ 411138 h 602756"/>
              <a:gd name="connsiteX140" fmla="*/ 247755 w 756250"/>
              <a:gd name="connsiteY140" fmla="*/ 402236 h 602756"/>
              <a:gd name="connsiteX141" fmla="*/ 256657 w 756250"/>
              <a:gd name="connsiteY141" fmla="*/ 393334 h 602756"/>
              <a:gd name="connsiteX142" fmla="*/ 265559 w 756250"/>
              <a:gd name="connsiteY142" fmla="*/ 384432 h 602756"/>
              <a:gd name="connsiteX143" fmla="*/ 283362 w 756250"/>
              <a:gd name="connsiteY143" fmla="*/ 375530 h 602756"/>
              <a:gd name="connsiteX144" fmla="*/ 292265 w 756250"/>
              <a:gd name="connsiteY144" fmla="*/ 366629 h 602756"/>
              <a:gd name="connsiteX145" fmla="*/ 301167 w 756250"/>
              <a:gd name="connsiteY145" fmla="*/ 357727 h 602756"/>
              <a:gd name="connsiteX146" fmla="*/ 310068 w 756250"/>
              <a:gd name="connsiteY146" fmla="*/ 348825 h 602756"/>
              <a:gd name="connsiteX147" fmla="*/ 310068 w 756250"/>
              <a:gd name="connsiteY147" fmla="*/ 339923 h 602756"/>
              <a:gd name="connsiteX148" fmla="*/ 318970 w 756250"/>
              <a:gd name="connsiteY148" fmla="*/ 331021 h 602756"/>
              <a:gd name="connsiteX149" fmla="*/ 318970 w 756250"/>
              <a:gd name="connsiteY149" fmla="*/ 517960 h 602756"/>
              <a:gd name="connsiteX150" fmla="*/ 310068 w 756250"/>
              <a:gd name="connsiteY150" fmla="*/ 526862 h 602756"/>
              <a:gd name="connsiteX151" fmla="*/ 301167 w 756250"/>
              <a:gd name="connsiteY151" fmla="*/ 562470 h 602756"/>
              <a:gd name="connsiteX152" fmla="*/ 310068 w 756250"/>
              <a:gd name="connsiteY152" fmla="*/ 553568 h 602756"/>
              <a:gd name="connsiteX153" fmla="*/ 318970 w 756250"/>
              <a:gd name="connsiteY153" fmla="*/ 544666 h 602756"/>
              <a:gd name="connsiteX154" fmla="*/ 327872 w 756250"/>
              <a:gd name="connsiteY154" fmla="*/ 535764 h 602756"/>
              <a:gd name="connsiteX155" fmla="*/ 336774 w 756250"/>
              <a:gd name="connsiteY155" fmla="*/ 526862 h 602756"/>
              <a:gd name="connsiteX156" fmla="*/ 345676 w 756250"/>
              <a:gd name="connsiteY156" fmla="*/ 509058 h 602756"/>
              <a:gd name="connsiteX157" fmla="*/ 345676 w 756250"/>
              <a:gd name="connsiteY157" fmla="*/ 500157 h 602756"/>
              <a:gd name="connsiteX158" fmla="*/ 354578 w 756250"/>
              <a:gd name="connsiteY158" fmla="*/ 491255 h 602756"/>
              <a:gd name="connsiteX159" fmla="*/ 363480 w 756250"/>
              <a:gd name="connsiteY159" fmla="*/ 482353 h 602756"/>
              <a:gd name="connsiteX160" fmla="*/ 372381 w 756250"/>
              <a:gd name="connsiteY160" fmla="*/ 473451 h 602756"/>
              <a:gd name="connsiteX161" fmla="*/ 381283 w 756250"/>
              <a:gd name="connsiteY161" fmla="*/ 455647 h 602756"/>
              <a:gd name="connsiteX162" fmla="*/ 381283 w 756250"/>
              <a:gd name="connsiteY162" fmla="*/ 437844 h 602756"/>
              <a:gd name="connsiteX163" fmla="*/ 390185 w 756250"/>
              <a:gd name="connsiteY163" fmla="*/ 428941 h 602756"/>
              <a:gd name="connsiteX164" fmla="*/ 399087 w 756250"/>
              <a:gd name="connsiteY164" fmla="*/ 420040 h 602756"/>
              <a:gd name="connsiteX165" fmla="*/ 399087 w 756250"/>
              <a:gd name="connsiteY165" fmla="*/ 259806 h 602756"/>
              <a:gd name="connsiteX166" fmla="*/ 390185 w 756250"/>
              <a:gd name="connsiteY166" fmla="*/ 242002 h 602756"/>
              <a:gd name="connsiteX167" fmla="*/ 381283 w 756250"/>
              <a:gd name="connsiteY167" fmla="*/ 233101 h 602756"/>
              <a:gd name="connsiteX168" fmla="*/ 381283 w 756250"/>
              <a:gd name="connsiteY168" fmla="*/ 206395 h 602756"/>
              <a:gd name="connsiteX169" fmla="*/ 372381 w 756250"/>
              <a:gd name="connsiteY169" fmla="*/ 197493 h 602756"/>
              <a:gd name="connsiteX170" fmla="*/ 363480 w 756250"/>
              <a:gd name="connsiteY170" fmla="*/ 188591 h 602756"/>
              <a:gd name="connsiteX171" fmla="*/ 354578 w 756250"/>
              <a:gd name="connsiteY171" fmla="*/ 170787 h 602756"/>
              <a:gd name="connsiteX172" fmla="*/ 345676 w 756250"/>
              <a:gd name="connsiteY172" fmla="*/ 135180 h 602756"/>
              <a:gd name="connsiteX173" fmla="*/ 336774 w 756250"/>
              <a:gd name="connsiteY173" fmla="*/ 99573 h 602756"/>
              <a:gd name="connsiteX174" fmla="*/ 327872 w 756250"/>
              <a:gd name="connsiteY174" fmla="*/ 81769 h 602756"/>
              <a:gd name="connsiteX175" fmla="*/ 318970 w 756250"/>
              <a:gd name="connsiteY175" fmla="*/ 55063 h 602756"/>
              <a:gd name="connsiteX176" fmla="*/ 318970 w 756250"/>
              <a:gd name="connsiteY176" fmla="*/ 99573 h 602756"/>
              <a:gd name="connsiteX177" fmla="*/ 310068 w 756250"/>
              <a:gd name="connsiteY177" fmla="*/ 108474 h 602756"/>
              <a:gd name="connsiteX178" fmla="*/ 301167 w 756250"/>
              <a:gd name="connsiteY178" fmla="*/ 126278 h 602756"/>
              <a:gd name="connsiteX179" fmla="*/ 292265 w 756250"/>
              <a:gd name="connsiteY179" fmla="*/ 144082 h 602756"/>
              <a:gd name="connsiteX180" fmla="*/ 283362 w 756250"/>
              <a:gd name="connsiteY180" fmla="*/ 161886 h 602756"/>
              <a:gd name="connsiteX181" fmla="*/ 274461 w 756250"/>
              <a:gd name="connsiteY181" fmla="*/ 197493 h 602756"/>
              <a:gd name="connsiteX182" fmla="*/ 283362 w 756250"/>
              <a:gd name="connsiteY182" fmla="*/ 250904 h 602756"/>
              <a:gd name="connsiteX183" fmla="*/ 301167 w 756250"/>
              <a:gd name="connsiteY183" fmla="*/ 259806 h 602756"/>
              <a:gd name="connsiteX184" fmla="*/ 336774 w 756250"/>
              <a:gd name="connsiteY184" fmla="*/ 250904 h 602756"/>
              <a:gd name="connsiteX185" fmla="*/ 336774 w 756250"/>
              <a:gd name="connsiteY185" fmla="*/ 242002 h 602756"/>
              <a:gd name="connsiteX186" fmla="*/ 345676 w 756250"/>
              <a:gd name="connsiteY186" fmla="*/ 233101 h 602756"/>
              <a:gd name="connsiteX187" fmla="*/ 354578 w 756250"/>
              <a:gd name="connsiteY187" fmla="*/ 224199 h 602756"/>
              <a:gd name="connsiteX188" fmla="*/ 354578 w 756250"/>
              <a:gd name="connsiteY188" fmla="*/ 197493 h 602756"/>
              <a:gd name="connsiteX189" fmla="*/ 363480 w 756250"/>
              <a:gd name="connsiteY189" fmla="*/ 188591 h 602756"/>
              <a:gd name="connsiteX190" fmla="*/ 363480 w 756250"/>
              <a:gd name="connsiteY190" fmla="*/ 179689 h 602756"/>
              <a:gd name="connsiteX191" fmla="*/ 372381 w 756250"/>
              <a:gd name="connsiteY191" fmla="*/ 170787 h 602756"/>
              <a:gd name="connsiteX192" fmla="*/ 381283 w 756250"/>
              <a:gd name="connsiteY192" fmla="*/ 108474 h 602756"/>
              <a:gd name="connsiteX193" fmla="*/ 390185 w 756250"/>
              <a:gd name="connsiteY193" fmla="*/ 81769 h 602756"/>
              <a:gd name="connsiteX194" fmla="*/ 390185 w 756250"/>
              <a:gd name="connsiteY194" fmla="*/ 161886 h 602756"/>
              <a:gd name="connsiteX195" fmla="*/ 399087 w 756250"/>
              <a:gd name="connsiteY195" fmla="*/ 179689 h 602756"/>
              <a:gd name="connsiteX196" fmla="*/ 407989 w 756250"/>
              <a:gd name="connsiteY196" fmla="*/ 188591 h 602756"/>
              <a:gd name="connsiteX197" fmla="*/ 407989 w 756250"/>
              <a:gd name="connsiteY197" fmla="*/ 197493 h 602756"/>
              <a:gd name="connsiteX198" fmla="*/ 416891 w 756250"/>
              <a:gd name="connsiteY198" fmla="*/ 215297 h 602756"/>
              <a:gd name="connsiteX199" fmla="*/ 416891 w 756250"/>
              <a:gd name="connsiteY199" fmla="*/ 224199 h 602756"/>
              <a:gd name="connsiteX200" fmla="*/ 425793 w 756250"/>
              <a:gd name="connsiteY200" fmla="*/ 233101 h 602756"/>
              <a:gd name="connsiteX201" fmla="*/ 434695 w 756250"/>
              <a:gd name="connsiteY201" fmla="*/ 250904 h 602756"/>
              <a:gd name="connsiteX202" fmla="*/ 443596 w 756250"/>
              <a:gd name="connsiteY202" fmla="*/ 259806 h 602756"/>
              <a:gd name="connsiteX203" fmla="*/ 443596 w 756250"/>
              <a:gd name="connsiteY203" fmla="*/ 268708 h 602756"/>
              <a:gd name="connsiteX204" fmla="*/ 452498 w 756250"/>
              <a:gd name="connsiteY204" fmla="*/ 277610 h 602756"/>
              <a:gd name="connsiteX205" fmla="*/ 461400 w 756250"/>
              <a:gd name="connsiteY205" fmla="*/ 286512 h 602756"/>
              <a:gd name="connsiteX206" fmla="*/ 470302 w 756250"/>
              <a:gd name="connsiteY206" fmla="*/ 277610 h 602756"/>
              <a:gd name="connsiteX207" fmla="*/ 470302 w 756250"/>
              <a:gd name="connsiteY207" fmla="*/ 268708 h 602756"/>
              <a:gd name="connsiteX208" fmla="*/ 479204 w 756250"/>
              <a:gd name="connsiteY208" fmla="*/ 259806 h 602756"/>
              <a:gd name="connsiteX209" fmla="*/ 488106 w 756250"/>
              <a:gd name="connsiteY209" fmla="*/ 242002 h 602756"/>
              <a:gd name="connsiteX210" fmla="*/ 488106 w 756250"/>
              <a:gd name="connsiteY210" fmla="*/ 224199 h 602756"/>
              <a:gd name="connsiteX211" fmla="*/ 497008 w 756250"/>
              <a:gd name="connsiteY211" fmla="*/ 215297 h 602756"/>
              <a:gd name="connsiteX212" fmla="*/ 497008 w 756250"/>
              <a:gd name="connsiteY212" fmla="*/ 197493 h 602756"/>
              <a:gd name="connsiteX213" fmla="*/ 505909 w 756250"/>
              <a:gd name="connsiteY213" fmla="*/ 188591 h 602756"/>
              <a:gd name="connsiteX214" fmla="*/ 514811 w 756250"/>
              <a:gd name="connsiteY214" fmla="*/ 179689 h 602756"/>
              <a:gd name="connsiteX215" fmla="*/ 514811 w 756250"/>
              <a:gd name="connsiteY215" fmla="*/ 161886 h 602756"/>
              <a:gd name="connsiteX216" fmla="*/ 523712 w 756250"/>
              <a:gd name="connsiteY216" fmla="*/ 144082 h 602756"/>
              <a:gd name="connsiteX217" fmla="*/ 532615 w 756250"/>
              <a:gd name="connsiteY217" fmla="*/ 126278 h 602756"/>
              <a:gd name="connsiteX218" fmla="*/ 532615 w 756250"/>
              <a:gd name="connsiteY218" fmla="*/ 99573 h 602756"/>
              <a:gd name="connsiteX219" fmla="*/ 541517 w 756250"/>
              <a:gd name="connsiteY219" fmla="*/ 90671 h 602756"/>
              <a:gd name="connsiteX220" fmla="*/ 541517 w 756250"/>
              <a:gd name="connsiteY220" fmla="*/ 63965 h 602756"/>
              <a:gd name="connsiteX221" fmla="*/ 550419 w 756250"/>
              <a:gd name="connsiteY221" fmla="*/ 55063 h 602756"/>
              <a:gd name="connsiteX222" fmla="*/ 550419 w 756250"/>
              <a:gd name="connsiteY222" fmla="*/ 37260 h 602756"/>
              <a:gd name="connsiteX223" fmla="*/ 559321 w 756250"/>
              <a:gd name="connsiteY223" fmla="*/ 28358 h 602756"/>
              <a:gd name="connsiteX224" fmla="*/ 568222 w 756250"/>
              <a:gd name="connsiteY224" fmla="*/ 81769 h 602756"/>
              <a:gd name="connsiteX225" fmla="*/ 568222 w 756250"/>
              <a:gd name="connsiteY225" fmla="*/ 126278 h 602756"/>
              <a:gd name="connsiteX226" fmla="*/ 577124 w 756250"/>
              <a:gd name="connsiteY226" fmla="*/ 135180 h 602756"/>
              <a:gd name="connsiteX227" fmla="*/ 577124 w 756250"/>
              <a:gd name="connsiteY227" fmla="*/ 161886 h 602756"/>
              <a:gd name="connsiteX228" fmla="*/ 586027 w 756250"/>
              <a:gd name="connsiteY228" fmla="*/ 179689 h 602756"/>
              <a:gd name="connsiteX229" fmla="*/ 586027 w 756250"/>
              <a:gd name="connsiteY229" fmla="*/ 224199 h 602756"/>
              <a:gd name="connsiteX230" fmla="*/ 594928 w 756250"/>
              <a:gd name="connsiteY230" fmla="*/ 233101 h 602756"/>
              <a:gd name="connsiteX231" fmla="*/ 603830 w 756250"/>
              <a:gd name="connsiteY231" fmla="*/ 242002 h 602756"/>
              <a:gd name="connsiteX232" fmla="*/ 612732 w 756250"/>
              <a:gd name="connsiteY232" fmla="*/ 250904 h 602756"/>
              <a:gd name="connsiteX233" fmla="*/ 621634 w 756250"/>
              <a:gd name="connsiteY233" fmla="*/ 250904 h 602756"/>
              <a:gd name="connsiteX234" fmla="*/ 630535 w 756250"/>
              <a:gd name="connsiteY234" fmla="*/ 242002 h 602756"/>
              <a:gd name="connsiteX235" fmla="*/ 639437 w 756250"/>
              <a:gd name="connsiteY235" fmla="*/ 233101 h 602756"/>
              <a:gd name="connsiteX236" fmla="*/ 639437 w 756250"/>
              <a:gd name="connsiteY236" fmla="*/ 215297 h 602756"/>
              <a:gd name="connsiteX237" fmla="*/ 648340 w 756250"/>
              <a:gd name="connsiteY237" fmla="*/ 206395 h 602756"/>
              <a:gd name="connsiteX238" fmla="*/ 657241 w 756250"/>
              <a:gd name="connsiteY238" fmla="*/ 197493 h 602756"/>
              <a:gd name="connsiteX239" fmla="*/ 666143 w 756250"/>
              <a:gd name="connsiteY239" fmla="*/ 188591 h 602756"/>
              <a:gd name="connsiteX240" fmla="*/ 675045 w 756250"/>
              <a:gd name="connsiteY240" fmla="*/ 170787 h 602756"/>
              <a:gd name="connsiteX241" fmla="*/ 683947 w 756250"/>
              <a:gd name="connsiteY241" fmla="*/ 161886 h 602756"/>
              <a:gd name="connsiteX242" fmla="*/ 692849 w 756250"/>
              <a:gd name="connsiteY242" fmla="*/ 144082 h 602756"/>
              <a:gd name="connsiteX243" fmla="*/ 692849 w 756250"/>
              <a:gd name="connsiteY243" fmla="*/ 126278 h 602756"/>
              <a:gd name="connsiteX244" fmla="*/ 701750 w 756250"/>
              <a:gd name="connsiteY244" fmla="*/ 117376 h 602756"/>
              <a:gd name="connsiteX245" fmla="*/ 701750 w 756250"/>
              <a:gd name="connsiteY245" fmla="*/ 108474 h 602756"/>
              <a:gd name="connsiteX246" fmla="*/ 710653 w 756250"/>
              <a:gd name="connsiteY246" fmla="*/ 99573 h 602756"/>
              <a:gd name="connsiteX247" fmla="*/ 719554 w 756250"/>
              <a:gd name="connsiteY247" fmla="*/ 72867 h 602756"/>
              <a:gd name="connsiteX248" fmla="*/ 728456 w 756250"/>
              <a:gd name="connsiteY248" fmla="*/ 63965 h 602756"/>
              <a:gd name="connsiteX249" fmla="*/ 728456 w 756250"/>
              <a:gd name="connsiteY249" fmla="*/ 55063 h 602756"/>
              <a:gd name="connsiteX250" fmla="*/ 737358 w 756250"/>
              <a:gd name="connsiteY250" fmla="*/ 46161 h 602756"/>
              <a:gd name="connsiteX251" fmla="*/ 746260 w 756250"/>
              <a:gd name="connsiteY251" fmla="*/ 19456 h 602756"/>
              <a:gd name="connsiteX252" fmla="*/ 746260 w 756250"/>
              <a:gd name="connsiteY252" fmla="*/ 63965 h 602756"/>
              <a:gd name="connsiteX253" fmla="*/ 755162 w 756250"/>
              <a:gd name="connsiteY253" fmla="*/ 72867 h 602756"/>
              <a:gd name="connsiteX254" fmla="*/ 755162 w 756250"/>
              <a:gd name="connsiteY254" fmla="*/ 197493 h 602756"/>
              <a:gd name="connsiteX255" fmla="*/ 746260 w 756250"/>
              <a:gd name="connsiteY255" fmla="*/ 224199 h 602756"/>
              <a:gd name="connsiteX256" fmla="*/ 746260 w 756250"/>
              <a:gd name="connsiteY256" fmla="*/ 250904 h 602756"/>
              <a:gd name="connsiteX257" fmla="*/ 737358 w 756250"/>
              <a:gd name="connsiteY257" fmla="*/ 268708 h 602756"/>
              <a:gd name="connsiteX258" fmla="*/ 737358 w 756250"/>
              <a:gd name="connsiteY258" fmla="*/ 286512 h 602756"/>
              <a:gd name="connsiteX259" fmla="*/ 728456 w 756250"/>
              <a:gd name="connsiteY259" fmla="*/ 295414 h 602756"/>
              <a:gd name="connsiteX260" fmla="*/ 719554 w 756250"/>
              <a:gd name="connsiteY260" fmla="*/ 313217 h 602756"/>
              <a:gd name="connsiteX261" fmla="*/ 701750 w 756250"/>
              <a:gd name="connsiteY261" fmla="*/ 304316 h 602756"/>
              <a:gd name="connsiteX262" fmla="*/ 692849 w 756250"/>
              <a:gd name="connsiteY262" fmla="*/ 304316 h 602756"/>
              <a:gd name="connsiteX263" fmla="*/ 683947 w 756250"/>
              <a:gd name="connsiteY263" fmla="*/ 295414 h 602756"/>
              <a:gd name="connsiteX264" fmla="*/ 675045 w 756250"/>
              <a:gd name="connsiteY264" fmla="*/ 286512 h 602756"/>
              <a:gd name="connsiteX265" fmla="*/ 657241 w 756250"/>
              <a:gd name="connsiteY265" fmla="*/ 277610 h 602756"/>
              <a:gd name="connsiteX266" fmla="*/ 621634 w 756250"/>
              <a:gd name="connsiteY266" fmla="*/ 286512 h 602756"/>
              <a:gd name="connsiteX267" fmla="*/ 612732 w 756250"/>
              <a:gd name="connsiteY267" fmla="*/ 295414 h 602756"/>
              <a:gd name="connsiteX268" fmla="*/ 594928 w 756250"/>
              <a:gd name="connsiteY268" fmla="*/ 304316 h 602756"/>
              <a:gd name="connsiteX269" fmla="*/ 594928 w 756250"/>
              <a:gd name="connsiteY269" fmla="*/ 313217 h 602756"/>
              <a:gd name="connsiteX270" fmla="*/ 586027 w 756250"/>
              <a:gd name="connsiteY270" fmla="*/ 322119 h 602756"/>
              <a:gd name="connsiteX271" fmla="*/ 568222 w 756250"/>
              <a:gd name="connsiteY271" fmla="*/ 331021 h 602756"/>
              <a:gd name="connsiteX272" fmla="*/ 550419 w 756250"/>
              <a:gd name="connsiteY272" fmla="*/ 348825 h 602756"/>
              <a:gd name="connsiteX273" fmla="*/ 532615 w 756250"/>
              <a:gd name="connsiteY273" fmla="*/ 357727 h 602756"/>
              <a:gd name="connsiteX274" fmla="*/ 523712 w 756250"/>
              <a:gd name="connsiteY274" fmla="*/ 366629 h 602756"/>
              <a:gd name="connsiteX275" fmla="*/ 514811 w 756250"/>
              <a:gd name="connsiteY275" fmla="*/ 375530 h 602756"/>
              <a:gd name="connsiteX276" fmla="*/ 497008 w 756250"/>
              <a:gd name="connsiteY276" fmla="*/ 393334 h 602756"/>
              <a:gd name="connsiteX277" fmla="*/ 488106 w 756250"/>
              <a:gd name="connsiteY277" fmla="*/ 411138 h 602756"/>
              <a:gd name="connsiteX278" fmla="*/ 479204 w 756250"/>
              <a:gd name="connsiteY278" fmla="*/ 420040 h 602756"/>
              <a:gd name="connsiteX279" fmla="*/ 470302 w 756250"/>
              <a:gd name="connsiteY279" fmla="*/ 428941 h 602756"/>
              <a:gd name="connsiteX280" fmla="*/ 461400 w 756250"/>
              <a:gd name="connsiteY280" fmla="*/ 437844 h 602756"/>
              <a:gd name="connsiteX281" fmla="*/ 470302 w 756250"/>
              <a:gd name="connsiteY281" fmla="*/ 500157 h 602756"/>
              <a:gd name="connsiteX282" fmla="*/ 594928 w 756250"/>
              <a:gd name="connsiteY282" fmla="*/ 491255 h 602756"/>
              <a:gd name="connsiteX283" fmla="*/ 612732 w 756250"/>
              <a:gd name="connsiteY283" fmla="*/ 482353 h 602756"/>
              <a:gd name="connsiteX284" fmla="*/ 621634 w 756250"/>
              <a:gd name="connsiteY284" fmla="*/ 473451 h 602756"/>
              <a:gd name="connsiteX285" fmla="*/ 612732 w 756250"/>
              <a:gd name="connsiteY285" fmla="*/ 437844 h 602756"/>
              <a:gd name="connsiteX286" fmla="*/ 603830 w 756250"/>
              <a:gd name="connsiteY286" fmla="*/ 420040 h 602756"/>
              <a:gd name="connsiteX287" fmla="*/ 594928 w 756250"/>
              <a:gd name="connsiteY287" fmla="*/ 411138 h 602756"/>
              <a:gd name="connsiteX288" fmla="*/ 577124 w 756250"/>
              <a:gd name="connsiteY288" fmla="*/ 420040 h 602756"/>
              <a:gd name="connsiteX289" fmla="*/ 568222 w 756250"/>
              <a:gd name="connsiteY289" fmla="*/ 428941 h 602756"/>
              <a:gd name="connsiteX290" fmla="*/ 559321 w 756250"/>
              <a:gd name="connsiteY290" fmla="*/ 437844 h 602756"/>
              <a:gd name="connsiteX291" fmla="*/ 550419 w 756250"/>
              <a:gd name="connsiteY291" fmla="*/ 446745 h 602756"/>
              <a:gd name="connsiteX292" fmla="*/ 541517 w 756250"/>
              <a:gd name="connsiteY292" fmla="*/ 455647 h 602756"/>
              <a:gd name="connsiteX293" fmla="*/ 550419 w 756250"/>
              <a:gd name="connsiteY293" fmla="*/ 464549 h 602756"/>
              <a:gd name="connsiteX294" fmla="*/ 568222 w 756250"/>
              <a:gd name="connsiteY294" fmla="*/ 473451 h 602756"/>
              <a:gd name="connsiteX295" fmla="*/ 666143 w 756250"/>
              <a:gd name="connsiteY295" fmla="*/ 482353 h 602756"/>
              <a:gd name="connsiteX296" fmla="*/ 675045 w 756250"/>
              <a:gd name="connsiteY296" fmla="*/ 500157 h 602756"/>
              <a:gd name="connsiteX297" fmla="*/ 675045 w 756250"/>
              <a:gd name="connsiteY297" fmla="*/ 535764 h 602756"/>
              <a:gd name="connsiteX298" fmla="*/ 683947 w 756250"/>
              <a:gd name="connsiteY298" fmla="*/ 517960 h 602756"/>
              <a:gd name="connsiteX299" fmla="*/ 692849 w 756250"/>
              <a:gd name="connsiteY299" fmla="*/ 500157 h 602756"/>
              <a:gd name="connsiteX300" fmla="*/ 692849 w 756250"/>
              <a:gd name="connsiteY300" fmla="*/ 482353 h 602756"/>
              <a:gd name="connsiteX301" fmla="*/ 701750 w 756250"/>
              <a:gd name="connsiteY301" fmla="*/ 464549 h 602756"/>
              <a:gd name="connsiteX302" fmla="*/ 701750 w 756250"/>
              <a:gd name="connsiteY302" fmla="*/ 437844 h 602756"/>
              <a:gd name="connsiteX303" fmla="*/ 710653 w 756250"/>
              <a:gd name="connsiteY303" fmla="*/ 420040 h 602756"/>
              <a:gd name="connsiteX304" fmla="*/ 710653 w 756250"/>
              <a:gd name="connsiteY304" fmla="*/ 402236 h 602756"/>
              <a:gd name="connsiteX305" fmla="*/ 719554 w 756250"/>
              <a:gd name="connsiteY305" fmla="*/ 384432 h 602756"/>
              <a:gd name="connsiteX306" fmla="*/ 728456 w 756250"/>
              <a:gd name="connsiteY306" fmla="*/ 366629 h 602756"/>
              <a:gd name="connsiteX307" fmla="*/ 719554 w 756250"/>
              <a:gd name="connsiteY307" fmla="*/ 509058 h 602756"/>
              <a:gd name="connsiteX308" fmla="*/ 719554 w 756250"/>
              <a:gd name="connsiteY308" fmla="*/ 517960 h 602756"/>
              <a:gd name="connsiteX309" fmla="*/ 710653 w 756250"/>
              <a:gd name="connsiteY309" fmla="*/ 526862 h 602756"/>
              <a:gd name="connsiteX310" fmla="*/ 710653 w 756250"/>
              <a:gd name="connsiteY310" fmla="*/ 544666 h 602756"/>
              <a:gd name="connsiteX311" fmla="*/ 701750 w 756250"/>
              <a:gd name="connsiteY311" fmla="*/ 553568 h 602756"/>
              <a:gd name="connsiteX312" fmla="*/ 692849 w 756250"/>
              <a:gd name="connsiteY312" fmla="*/ 562470 h 602756"/>
              <a:gd name="connsiteX313" fmla="*/ 683947 w 756250"/>
              <a:gd name="connsiteY313" fmla="*/ 580274 h 602756"/>
              <a:gd name="connsiteX314" fmla="*/ 683947 w 756250"/>
              <a:gd name="connsiteY314" fmla="*/ 598077 h 6027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756250" h="602756">
                <a:moveTo>
                  <a:pt x="-1496" y="126278"/>
                </a:moveTo>
                <a:cubicBezTo>
                  <a:pt x="877" y="123311"/>
                  <a:pt x="29362" y="85923"/>
                  <a:pt x="34110" y="81769"/>
                </a:cubicBezTo>
                <a:cubicBezTo>
                  <a:pt x="38858" y="77614"/>
                  <a:pt x="66750" y="65152"/>
                  <a:pt x="69718" y="63965"/>
                </a:cubicBezTo>
                <a:cubicBezTo>
                  <a:pt x="72685" y="62778"/>
                  <a:pt x="76245" y="64558"/>
                  <a:pt x="78620" y="63965"/>
                </a:cubicBezTo>
                <a:cubicBezTo>
                  <a:pt x="80993" y="63372"/>
                  <a:pt x="102357" y="56250"/>
                  <a:pt x="105325" y="55063"/>
                </a:cubicBezTo>
                <a:cubicBezTo>
                  <a:pt x="108292" y="53876"/>
                  <a:pt x="120755" y="47348"/>
                  <a:pt x="123129" y="46161"/>
                </a:cubicBezTo>
                <a:cubicBezTo>
                  <a:pt x="125503" y="44974"/>
                  <a:pt x="138559" y="38446"/>
                  <a:pt x="140933" y="37260"/>
                </a:cubicBezTo>
                <a:cubicBezTo>
                  <a:pt x="143306" y="36073"/>
                  <a:pt x="156362" y="29544"/>
                  <a:pt x="158736" y="28358"/>
                </a:cubicBezTo>
                <a:cubicBezTo>
                  <a:pt x="161110" y="27171"/>
                  <a:pt x="174760" y="20049"/>
                  <a:pt x="176540" y="19456"/>
                </a:cubicBezTo>
                <a:cubicBezTo>
                  <a:pt x="178321" y="18862"/>
                  <a:pt x="184255" y="20049"/>
                  <a:pt x="185442" y="19456"/>
                </a:cubicBezTo>
                <a:cubicBezTo>
                  <a:pt x="186629" y="18862"/>
                  <a:pt x="191970" y="11741"/>
                  <a:pt x="194344" y="10554"/>
                </a:cubicBezTo>
                <a:cubicBezTo>
                  <a:pt x="196718" y="9367"/>
                  <a:pt x="215708" y="1652"/>
                  <a:pt x="221049" y="1652"/>
                </a:cubicBezTo>
                <a:cubicBezTo>
                  <a:pt x="226390" y="1652"/>
                  <a:pt x="270306" y="9367"/>
                  <a:pt x="274461" y="10554"/>
                </a:cubicBezTo>
                <a:cubicBezTo>
                  <a:pt x="278614" y="11741"/>
                  <a:pt x="282175" y="17675"/>
                  <a:pt x="283362" y="19456"/>
                </a:cubicBezTo>
                <a:cubicBezTo>
                  <a:pt x="284549" y="21236"/>
                  <a:pt x="291671" y="33699"/>
                  <a:pt x="292265" y="37260"/>
                </a:cubicBezTo>
                <a:cubicBezTo>
                  <a:pt x="292858" y="40820"/>
                  <a:pt x="291671" y="69900"/>
                  <a:pt x="292265" y="72867"/>
                </a:cubicBezTo>
                <a:cubicBezTo>
                  <a:pt x="292858" y="75834"/>
                  <a:pt x="301167" y="75834"/>
                  <a:pt x="301167" y="81769"/>
                </a:cubicBezTo>
                <a:cubicBezTo>
                  <a:pt x="301167" y="87703"/>
                  <a:pt x="293451" y="155357"/>
                  <a:pt x="292265" y="161886"/>
                </a:cubicBezTo>
                <a:cubicBezTo>
                  <a:pt x="291078" y="168414"/>
                  <a:pt x="284549" y="177909"/>
                  <a:pt x="283362" y="179689"/>
                </a:cubicBezTo>
                <a:cubicBezTo>
                  <a:pt x="282175" y="181470"/>
                  <a:pt x="275647" y="187404"/>
                  <a:pt x="274461" y="188591"/>
                </a:cubicBezTo>
                <a:cubicBezTo>
                  <a:pt x="273274" y="189778"/>
                  <a:pt x="266745" y="196306"/>
                  <a:pt x="265559" y="197493"/>
                </a:cubicBezTo>
                <a:cubicBezTo>
                  <a:pt x="264372" y="198680"/>
                  <a:pt x="257843" y="205208"/>
                  <a:pt x="256657" y="206395"/>
                </a:cubicBezTo>
                <a:cubicBezTo>
                  <a:pt x="255470" y="207582"/>
                  <a:pt x="249535" y="214110"/>
                  <a:pt x="247755" y="215297"/>
                </a:cubicBezTo>
                <a:cubicBezTo>
                  <a:pt x="245975" y="216484"/>
                  <a:pt x="233512" y="223012"/>
                  <a:pt x="229951" y="224199"/>
                </a:cubicBezTo>
                <a:cubicBezTo>
                  <a:pt x="226391" y="225385"/>
                  <a:pt x="199091" y="231914"/>
                  <a:pt x="194344" y="233101"/>
                </a:cubicBezTo>
                <a:cubicBezTo>
                  <a:pt x="189596" y="234288"/>
                  <a:pt x="161704" y="241409"/>
                  <a:pt x="158736" y="242002"/>
                </a:cubicBezTo>
                <a:cubicBezTo>
                  <a:pt x="155769" y="242596"/>
                  <a:pt x="151021" y="241409"/>
                  <a:pt x="149835" y="242002"/>
                </a:cubicBezTo>
                <a:cubicBezTo>
                  <a:pt x="148647" y="242596"/>
                  <a:pt x="142119" y="250311"/>
                  <a:pt x="140933" y="250904"/>
                </a:cubicBezTo>
                <a:cubicBezTo>
                  <a:pt x="139746" y="251498"/>
                  <a:pt x="133218" y="250311"/>
                  <a:pt x="132031" y="250904"/>
                </a:cubicBezTo>
                <a:cubicBezTo>
                  <a:pt x="130844" y="251498"/>
                  <a:pt x="124316" y="258619"/>
                  <a:pt x="123129" y="259806"/>
                </a:cubicBezTo>
                <a:cubicBezTo>
                  <a:pt x="121942" y="260993"/>
                  <a:pt x="115414" y="267521"/>
                  <a:pt x="114227" y="268708"/>
                </a:cubicBezTo>
                <a:cubicBezTo>
                  <a:pt x="113040" y="269895"/>
                  <a:pt x="105325" y="277610"/>
                  <a:pt x="105325" y="277610"/>
                </a:cubicBezTo>
                <a:cubicBezTo>
                  <a:pt x="105325" y="277610"/>
                  <a:pt x="113040" y="269895"/>
                  <a:pt x="114227" y="268708"/>
                </a:cubicBezTo>
                <a:cubicBezTo>
                  <a:pt x="115414" y="267521"/>
                  <a:pt x="121942" y="260993"/>
                  <a:pt x="123129" y="259806"/>
                </a:cubicBezTo>
                <a:cubicBezTo>
                  <a:pt x="124316" y="258619"/>
                  <a:pt x="130844" y="252091"/>
                  <a:pt x="132031" y="250904"/>
                </a:cubicBezTo>
                <a:cubicBezTo>
                  <a:pt x="133218" y="249717"/>
                  <a:pt x="139746" y="243189"/>
                  <a:pt x="140933" y="242002"/>
                </a:cubicBezTo>
                <a:cubicBezTo>
                  <a:pt x="142119" y="240815"/>
                  <a:pt x="148647" y="234288"/>
                  <a:pt x="149835" y="233101"/>
                </a:cubicBezTo>
                <a:cubicBezTo>
                  <a:pt x="151021" y="231914"/>
                  <a:pt x="156956" y="225385"/>
                  <a:pt x="158736" y="224199"/>
                </a:cubicBezTo>
                <a:cubicBezTo>
                  <a:pt x="160516" y="223012"/>
                  <a:pt x="174760" y="216484"/>
                  <a:pt x="176540" y="215297"/>
                </a:cubicBezTo>
                <a:cubicBezTo>
                  <a:pt x="178321" y="214110"/>
                  <a:pt x="184255" y="207582"/>
                  <a:pt x="185442" y="206395"/>
                </a:cubicBezTo>
                <a:cubicBezTo>
                  <a:pt x="186629" y="205208"/>
                  <a:pt x="191970" y="198680"/>
                  <a:pt x="194344" y="197493"/>
                </a:cubicBezTo>
                <a:cubicBezTo>
                  <a:pt x="196718" y="196306"/>
                  <a:pt x="218082" y="189185"/>
                  <a:pt x="221049" y="188591"/>
                </a:cubicBezTo>
                <a:cubicBezTo>
                  <a:pt x="224017" y="187998"/>
                  <a:pt x="237073" y="189185"/>
                  <a:pt x="238853" y="188591"/>
                </a:cubicBezTo>
                <a:cubicBezTo>
                  <a:pt x="240634" y="187998"/>
                  <a:pt x="246568" y="180876"/>
                  <a:pt x="247755" y="179689"/>
                </a:cubicBezTo>
                <a:cubicBezTo>
                  <a:pt x="248941" y="178502"/>
                  <a:pt x="254282" y="171974"/>
                  <a:pt x="256657" y="170787"/>
                </a:cubicBezTo>
                <a:cubicBezTo>
                  <a:pt x="259031" y="169600"/>
                  <a:pt x="280395" y="161886"/>
                  <a:pt x="283362" y="161886"/>
                </a:cubicBezTo>
                <a:cubicBezTo>
                  <a:pt x="286330" y="161886"/>
                  <a:pt x="299386" y="169600"/>
                  <a:pt x="301167" y="170787"/>
                </a:cubicBezTo>
                <a:cubicBezTo>
                  <a:pt x="302947" y="171974"/>
                  <a:pt x="308881" y="177909"/>
                  <a:pt x="310068" y="179689"/>
                </a:cubicBezTo>
                <a:cubicBezTo>
                  <a:pt x="311255" y="181470"/>
                  <a:pt x="318377" y="192152"/>
                  <a:pt x="318970" y="197493"/>
                </a:cubicBezTo>
                <a:cubicBezTo>
                  <a:pt x="319563" y="202834"/>
                  <a:pt x="319563" y="255059"/>
                  <a:pt x="318970" y="259806"/>
                </a:cubicBezTo>
                <a:cubicBezTo>
                  <a:pt x="318377" y="264554"/>
                  <a:pt x="310661" y="266927"/>
                  <a:pt x="310068" y="268708"/>
                </a:cubicBezTo>
                <a:cubicBezTo>
                  <a:pt x="309475" y="270488"/>
                  <a:pt x="310661" y="284731"/>
                  <a:pt x="310068" y="286512"/>
                </a:cubicBezTo>
                <a:cubicBezTo>
                  <a:pt x="309475" y="288292"/>
                  <a:pt x="302353" y="294227"/>
                  <a:pt x="301167" y="295414"/>
                </a:cubicBezTo>
                <a:cubicBezTo>
                  <a:pt x="299979" y="296600"/>
                  <a:pt x="292858" y="303129"/>
                  <a:pt x="292265" y="304316"/>
                </a:cubicBezTo>
                <a:cubicBezTo>
                  <a:pt x="291671" y="305503"/>
                  <a:pt x="292858" y="311437"/>
                  <a:pt x="292265" y="313217"/>
                </a:cubicBezTo>
                <a:cubicBezTo>
                  <a:pt x="291671" y="314998"/>
                  <a:pt x="284549" y="329241"/>
                  <a:pt x="283362" y="331021"/>
                </a:cubicBezTo>
                <a:cubicBezTo>
                  <a:pt x="282175" y="332801"/>
                  <a:pt x="275647" y="338736"/>
                  <a:pt x="274461" y="339923"/>
                </a:cubicBezTo>
                <a:cubicBezTo>
                  <a:pt x="273274" y="341110"/>
                  <a:pt x="266745" y="347044"/>
                  <a:pt x="265559" y="348825"/>
                </a:cubicBezTo>
                <a:cubicBezTo>
                  <a:pt x="264372" y="350605"/>
                  <a:pt x="257250" y="364848"/>
                  <a:pt x="256657" y="366629"/>
                </a:cubicBezTo>
                <a:cubicBezTo>
                  <a:pt x="256064" y="368409"/>
                  <a:pt x="257250" y="374343"/>
                  <a:pt x="256657" y="375530"/>
                </a:cubicBezTo>
                <a:cubicBezTo>
                  <a:pt x="256064" y="376717"/>
                  <a:pt x="248941" y="383245"/>
                  <a:pt x="247755" y="384432"/>
                </a:cubicBezTo>
                <a:cubicBezTo>
                  <a:pt x="246568" y="385619"/>
                  <a:pt x="239447" y="392147"/>
                  <a:pt x="238853" y="393334"/>
                </a:cubicBezTo>
                <a:cubicBezTo>
                  <a:pt x="238260" y="394521"/>
                  <a:pt x="239447" y="401049"/>
                  <a:pt x="238853" y="402236"/>
                </a:cubicBezTo>
                <a:cubicBezTo>
                  <a:pt x="238260" y="403423"/>
                  <a:pt x="231138" y="409951"/>
                  <a:pt x="229951" y="411138"/>
                </a:cubicBezTo>
                <a:cubicBezTo>
                  <a:pt x="228765" y="412325"/>
                  <a:pt x="221642" y="418853"/>
                  <a:pt x="221049" y="420040"/>
                </a:cubicBezTo>
                <a:cubicBezTo>
                  <a:pt x="220456" y="421226"/>
                  <a:pt x="221642" y="427161"/>
                  <a:pt x="221049" y="428941"/>
                </a:cubicBezTo>
                <a:cubicBezTo>
                  <a:pt x="220456" y="430722"/>
                  <a:pt x="213334" y="444965"/>
                  <a:pt x="212148" y="446745"/>
                </a:cubicBezTo>
                <a:cubicBezTo>
                  <a:pt x="210960" y="448525"/>
                  <a:pt x="203839" y="454460"/>
                  <a:pt x="203246" y="455647"/>
                </a:cubicBezTo>
                <a:cubicBezTo>
                  <a:pt x="202652" y="456834"/>
                  <a:pt x="203839" y="463362"/>
                  <a:pt x="203246" y="464549"/>
                </a:cubicBezTo>
                <a:cubicBezTo>
                  <a:pt x="202652" y="465736"/>
                  <a:pt x="195531" y="471077"/>
                  <a:pt x="194344" y="473451"/>
                </a:cubicBezTo>
                <a:cubicBezTo>
                  <a:pt x="193157" y="475825"/>
                  <a:pt x="186035" y="500750"/>
                  <a:pt x="185442" y="500157"/>
                </a:cubicBezTo>
                <a:cubicBezTo>
                  <a:pt x="184849" y="499563"/>
                  <a:pt x="184849" y="467516"/>
                  <a:pt x="185442" y="464549"/>
                </a:cubicBezTo>
                <a:cubicBezTo>
                  <a:pt x="186035" y="461582"/>
                  <a:pt x="193750" y="456834"/>
                  <a:pt x="194344" y="455647"/>
                </a:cubicBezTo>
                <a:cubicBezTo>
                  <a:pt x="194937" y="454460"/>
                  <a:pt x="193750" y="448525"/>
                  <a:pt x="194344" y="446745"/>
                </a:cubicBezTo>
                <a:cubicBezTo>
                  <a:pt x="194937" y="444965"/>
                  <a:pt x="202059" y="430722"/>
                  <a:pt x="203246" y="428941"/>
                </a:cubicBezTo>
                <a:cubicBezTo>
                  <a:pt x="204432" y="427161"/>
                  <a:pt x="211554" y="421226"/>
                  <a:pt x="212148" y="420040"/>
                </a:cubicBezTo>
                <a:cubicBezTo>
                  <a:pt x="212741" y="418853"/>
                  <a:pt x="211554" y="412918"/>
                  <a:pt x="212148" y="411138"/>
                </a:cubicBezTo>
                <a:cubicBezTo>
                  <a:pt x="212741" y="409358"/>
                  <a:pt x="219862" y="395114"/>
                  <a:pt x="221049" y="393334"/>
                </a:cubicBezTo>
                <a:cubicBezTo>
                  <a:pt x="222236" y="391554"/>
                  <a:pt x="228765" y="385619"/>
                  <a:pt x="229951" y="384432"/>
                </a:cubicBezTo>
                <a:cubicBezTo>
                  <a:pt x="231138" y="383245"/>
                  <a:pt x="237666" y="376717"/>
                  <a:pt x="238853" y="375530"/>
                </a:cubicBezTo>
                <a:cubicBezTo>
                  <a:pt x="240040" y="374343"/>
                  <a:pt x="246568" y="368409"/>
                  <a:pt x="247755" y="366629"/>
                </a:cubicBezTo>
                <a:cubicBezTo>
                  <a:pt x="248941" y="364848"/>
                  <a:pt x="256064" y="350605"/>
                  <a:pt x="256657" y="348825"/>
                </a:cubicBezTo>
                <a:cubicBezTo>
                  <a:pt x="257250" y="347044"/>
                  <a:pt x="256064" y="341110"/>
                  <a:pt x="256657" y="339923"/>
                </a:cubicBezTo>
                <a:cubicBezTo>
                  <a:pt x="257250" y="338736"/>
                  <a:pt x="264372" y="332208"/>
                  <a:pt x="265559" y="331021"/>
                </a:cubicBezTo>
                <a:cubicBezTo>
                  <a:pt x="266745" y="329834"/>
                  <a:pt x="273274" y="323306"/>
                  <a:pt x="274461" y="322119"/>
                </a:cubicBezTo>
                <a:cubicBezTo>
                  <a:pt x="275647" y="320932"/>
                  <a:pt x="282175" y="314404"/>
                  <a:pt x="283362" y="313217"/>
                </a:cubicBezTo>
                <a:cubicBezTo>
                  <a:pt x="284549" y="312030"/>
                  <a:pt x="291078" y="306096"/>
                  <a:pt x="292265" y="304316"/>
                </a:cubicBezTo>
                <a:cubicBezTo>
                  <a:pt x="293451" y="302535"/>
                  <a:pt x="299979" y="288292"/>
                  <a:pt x="301167" y="286512"/>
                </a:cubicBezTo>
                <a:cubicBezTo>
                  <a:pt x="302353" y="284731"/>
                  <a:pt x="308881" y="278797"/>
                  <a:pt x="310068" y="277610"/>
                </a:cubicBezTo>
                <a:cubicBezTo>
                  <a:pt x="311255" y="276423"/>
                  <a:pt x="318377" y="269895"/>
                  <a:pt x="318970" y="268708"/>
                </a:cubicBezTo>
                <a:cubicBezTo>
                  <a:pt x="319563" y="267521"/>
                  <a:pt x="318377" y="260993"/>
                  <a:pt x="318970" y="259806"/>
                </a:cubicBezTo>
                <a:cubicBezTo>
                  <a:pt x="319563" y="258619"/>
                  <a:pt x="326685" y="252091"/>
                  <a:pt x="327872" y="250904"/>
                </a:cubicBezTo>
                <a:cubicBezTo>
                  <a:pt x="329059" y="249717"/>
                  <a:pt x="335587" y="243783"/>
                  <a:pt x="336774" y="242002"/>
                </a:cubicBezTo>
                <a:cubicBezTo>
                  <a:pt x="337960" y="240222"/>
                  <a:pt x="345676" y="223012"/>
                  <a:pt x="345676" y="224199"/>
                </a:cubicBezTo>
                <a:cubicBezTo>
                  <a:pt x="345676" y="225385"/>
                  <a:pt x="337367" y="256245"/>
                  <a:pt x="336774" y="259806"/>
                </a:cubicBezTo>
                <a:cubicBezTo>
                  <a:pt x="336180" y="263367"/>
                  <a:pt x="337367" y="275829"/>
                  <a:pt x="336774" y="277610"/>
                </a:cubicBezTo>
                <a:cubicBezTo>
                  <a:pt x="336180" y="279390"/>
                  <a:pt x="329059" y="284731"/>
                  <a:pt x="327872" y="286512"/>
                </a:cubicBezTo>
                <a:cubicBezTo>
                  <a:pt x="326685" y="288292"/>
                  <a:pt x="320157" y="302535"/>
                  <a:pt x="318970" y="304316"/>
                </a:cubicBezTo>
                <a:cubicBezTo>
                  <a:pt x="317783" y="306096"/>
                  <a:pt x="310661" y="311437"/>
                  <a:pt x="310068" y="313217"/>
                </a:cubicBezTo>
                <a:cubicBezTo>
                  <a:pt x="309475" y="314998"/>
                  <a:pt x="310661" y="329241"/>
                  <a:pt x="310068" y="331021"/>
                </a:cubicBezTo>
                <a:cubicBezTo>
                  <a:pt x="309475" y="332801"/>
                  <a:pt x="302353" y="338736"/>
                  <a:pt x="301167" y="339923"/>
                </a:cubicBezTo>
                <a:cubicBezTo>
                  <a:pt x="299979" y="341110"/>
                  <a:pt x="294045" y="347044"/>
                  <a:pt x="292265" y="348825"/>
                </a:cubicBezTo>
                <a:cubicBezTo>
                  <a:pt x="290484" y="350605"/>
                  <a:pt x="275647" y="364848"/>
                  <a:pt x="274461" y="366629"/>
                </a:cubicBezTo>
                <a:cubicBezTo>
                  <a:pt x="273274" y="368409"/>
                  <a:pt x="275647" y="373750"/>
                  <a:pt x="274461" y="375530"/>
                </a:cubicBezTo>
                <a:cubicBezTo>
                  <a:pt x="273274" y="377311"/>
                  <a:pt x="258437" y="390960"/>
                  <a:pt x="256657" y="393334"/>
                </a:cubicBezTo>
                <a:cubicBezTo>
                  <a:pt x="254876" y="395708"/>
                  <a:pt x="249535" y="409358"/>
                  <a:pt x="247755" y="411138"/>
                </a:cubicBezTo>
                <a:cubicBezTo>
                  <a:pt x="245975" y="412918"/>
                  <a:pt x="232325" y="418259"/>
                  <a:pt x="229951" y="420040"/>
                </a:cubicBezTo>
                <a:cubicBezTo>
                  <a:pt x="227577" y="421820"/>
                  <a:pt x="214521" y="435470"/>
                  <a:pt x="212148" y="437844"/>
                </a:cubicBezTo>
                <a:cubicBezTo>
                  <a:pt x="209773" y="440217"/>
                  <a:pt x="196124" y="453273"/>
                  <a:pt x="194344" y="455647"/>
                </a:cubicBezTo>
                <a:cubicBezTo>
                  <a:pt x="192563" y="458021"/>
                  <a:pt x="186629" y="471077"/>
                  <a:pt x="185442" y="473451"/>
                </a:cubicBezTo>
                <a:cubicBezTo>
                  <a:pt x="184255" y="475825"/>
                  <a:pt x="178321" y="489474"/>
                  <a:pt x="176540" y="491255"/>
                </a:cubicBezTo>
                <a:cubicBezTo>
                  <a:pt x="174760" y="493035"/>
                  <a:pt x="161110" y="498376"/>
                  <a:pt x="158736" y="500157"/>
                </a:cubicBezTo>
                <a:cubicBezTo>
                  <a:pt x="156362" y="501937"/>
                  <a:pt x="143306" y="516180"/>
                  <a:pt x="140933" y="517960"/>
                </a:cubicBezTo>
                <a:cubicBezTo>
                  <a:pt x="138559" y="519740"/>
                  <a:pt x="124909" y="525082"/>
                  <a:pt x="123129" y="526862"/>
                </a:cubicBezTo>
                <a:cubicBezTo>
                  <a:pt x="121349" y="528642"/>
                  <a:pt x="115414" y="542885"/>
                  <a:pt x="114227" y="544666"/>
                </a:cubicBezTo>
                <a:cubicBezTo>
                  <a:pt x="113040" y="546446"/>
                  <a:pt x="106512" y="552381"/>
                  <a:pt x="105325" y="553568"/>
                </a:cubicBezTo>
                <a:cubicBezTo>
                  <a:pt x="104138" y="554755"/>
                  <a:pt x="97610" y="561876"/>
                  <a:pt x="96423" y="562470"/>
                </a:cubicBezTo>
                <a:cubicBezTo>
                  <a:pt x="95236" y="563063"/>
                  <a:pt x="88708" y="561876"/>
                  <a:pt x="87522" y="562470"/>
                </a:cubicBezTo>
                <a:cubicBezTo>
                  <a:pt x="86334" y="563063"/>
                  <a:pt x="79806" y="570184"/>
                  <a:pt x="78620" y="571371"/>
                </a:cubicBezTo>
                <a:cubicBezTo>
                  <a:pt x="77433" y="572558"/>
                  <a:pt x="70904" y="579086"/>
                  <a:pt x="69718" y="580274"/>
                </a:cubicBezTo>
                <a:cubicBezTo>
                  <a:pt x="68531" y="581460"/>
                  <a:pt x="62002" y="587988"/>
                  <a:pt x="60816" y="589175"/>
                </a:cubicBezTo>
                <a:cubicBezTo>
                  <a:pt x="59629" y="590362"/>
                  <a:pt x="52507" y="598670"/>
                  <a:pt x="51914" y="598077"/>
                </a:cubicBezTo>
                <a:cubicBezTo>
                  <a:pt x="51321" y="597484"/>
                  <a:pt x="51321" y="582054"/>
                  <a:pt x="51914" y="580274"/>
                </a:cubicBezTo>
                <a:cubicBezTo>
                  <a:pt x="52507" y="578493"/>
                  <a:pt x="59629" y="573152"/>
                  <a:pt x="60816" y="571371"/>
                </a:cubicBezTo>
                <a:cubicBezTo>
                  <a:pt x="62002" y="569591"/>
                  <a:pt x="69124" y="555348"/>
                  <a:pt x="69718" y="553568"/>
                </a:cubicBezTo>
                <a:cubicBezTo>
                  <a:pt x="70311" y="551787"/>
                  <a:pt x="69124" y="545853"/>
                  <a:pt x="69718" y="544666"/>
                </a:cubicBezTo>
                <a:cubicBezTo>
                  <a:pt x="70311" y="543479"/>
                  <a:pt x="77433" y="536951"/>
                  <a:pt x="78620" y="535764"/>
                </a:cubicBezTo>
                <a:cubicBezTo>
                  <a:pt x="79806" y="534577"/>
                  <a:pt x="86334" y="528049"/>
                  <a:pt x="87522" y="526862"/>
                </a:cubicBezTo>
                <a:cubicBezTo>
                  <a:pt x="88708" y="525675"/>
                  <a:pt x="95236" y="519147"/>
                  <a:pt x="96423" y="517960"/>
                </a:cubicBezTo>
                <a:cubicBezTo>
                  <a:pt x="97610" y="516773"/>
                  <a:pt x="104138" y="510245"/>
                  <a:pt x="105325" y="509058"/>
                </a:cubicBezTo>
                <a:cubicBezTo>
                  <a:pt x="106512" y="507871"/>
                  <a:pt x="113040" y="501343"/>
                  <a:pt x="114227" y="500157"/>
                </a:cubicBezTo>
                <a:cubicBezTo>
                  <a:pt x="115414" y="498969"/>
                  <a:pt x="121349" y="493035"/>
                  <a:pt x="123129" y="491255"/>
                </a:cubicBezTo>
                <a:cubicBezTo>
                  <a:pt x="124909" y="489474"/>
                  <a:pt x="138559" y="475231"/>
                  <a:pt x="140933" y="473451"/>
                </a:cubicBezTo>
                <a:cubicBezTo>
                  <a:pt x="143306" y="471671"/>
                  <a:pt x="156956" y="465736"/>
                  <a:pt x="158736" y="464549"/>
                </a:cubicBezTo>
                <a:cubicBezTo>
                  <a:pt x="160516" y="463362"/>
                  <a:pt x="166452" y="456834"/>
                  <a:pt x="167639" y="455647"/>
                </a:cubicBezTo>
                <a:cubicBezTo>
                  <a:pt x="168825" y="454460"/>
                  <a:pt x="174760" y="447932"/>
                  <a:pt x="176540" y="446745"/>
                </a:cubicBezTo>
                <a:cubicBezTo>
                  <a:pt x="178321" y="445558"/>
                  <a:pt x="191970" y="439030"/>
                  <a:pt x="194344" y="437844"/>
                </a:cubicBezTo>
                <a:cubicBezTo>
                  <a:pt x="196718" y="436656"/>
                  <a:pt x="210367" y="430128"/>
                  <a:pt x="212148" y="428941"/>
                </a:cubicBezTo>
                <a:cubicBezTo>
                  <a:pt x="213928" y="427755"/>
                  <a:pt x="219269" y="421226"/>
                  <a:pt x="221049" y="420040"/>
                </a:cubicBezTo>
                <a:cubicBezTo>
                  <a:pt x="222830" y="418853"/>
                  <a:pt x="237073" y="412325"/>
                  <a:pt x="238853" y="411138"/>
                </a:cubicBezTo>
                <a:cubicBezTo>
                  <a:pt x="240634" y="409951"/>
                  <a:pt x="246568" y="403423"/>
                  <a:pt x="247755" y="402236"/>
                </a:cubicBezTo>
                <a:cubicBezTo>
                  <a:pt x="248941" y="401049"/>
                  <a:pt x="255470" y="394521"/>
                  <a:pt x="256657" y="393334"/>
                </a:cubicBezTo>
                <a:cubicBezTo>
                  <a:pt x="257843" y="392147"/>
                  <a:pt x="263778" y="385619"/>
                  <a:pt x="265559" y="384432"/>
                </a:cubicBezTo>
                <a:cubicBezTo>
                  <a:pt x="267339" y="383245"/>
                  <a:pt x="281582" y="376717"/>
                  <a:pt x="283362" y="375530"/>
                </a:cubicBezTo>
                <a:cubicBezTo>
                  <a:pt x="285143" y="374343"/>
                  <a:pt x="291078" y="367815"/>
                  <a:pt x="292265" y="366629"/>
                </a:cubicBezTo>
                <a:cubicBezTo>
                  <a:pt x="293451" y="365442"/>
                  <a:pt x="299979" y="358914"/>
                  <a:pt x="301167" y="357727"/>
                </a:cubicBezTo>
                <a:cubicBezTo>
                  <a:pt x="302353" y="356540"/>
                  <a:pt x="309475" y="350012"/>
                  <a:pt x="310068" y="348825"/>
                </a:cubicBezTo>
                <a:cubicBezTo>
                  <a:pt x="310661" y="347638"/>
                  <a:pt x="309475" y="341110"/>
                  <a:pt x="310068" y="339923"/>
                </a:cubicBezTo>
                <a:cubicBezTo>
                  <a:pt x="310661" y="338736"/>
                  <a:pt x="318377" y="319152"/>
                  <a:pt x="318970" y="331021"/>
                </a:cubicBezTo>
                <a:cubicBezTo>
                  <a:pt x="319563" y="342890"/>
                  <a:pt x="319563" y="504904"/>
                  <a:pt x="318970" y="517960"/>
                </a:cubicBezTo>
                <a:cubicBezTo>
                  <a:pt x="318377" y="531016"/>
                  <a:pt x="311255" y="523895"/>
                  <a:pt x="310068" y="526862"/>
                </a:cubicBezTo>
                <a:cubicBezTo>
                  <a:pt x="308881" y="529830"/>
                  <a:pt x="301167" y="560689"/>
                  <a:pt x="301167" y="562470"/>
                </a:cubicBezTo>
                <a:cubicBezTo>
                  <a:pt x="301167" y="564250"/>
                  <a:pt x="308881" y="554755"/>
                  <a:pt x="310068" y="553568"/>
                </a:cubicBezTo>
                <a:cubicBezTo>
                  <a:pt x="311255" y="552381"/>
                  <a:pt x="317783" y="545853"/>
                  <a:pt x="318970" y="544666"/>
                </a:cubicBezTo>
                <a:cubicBezTo>
                  <a:pt x="320157" y="543479"/>
                  <a:pt x="326685" y="536951"/>
                  <a:pt x="327872" y="535764"/>
                </a:cubicBezTo>
                <a:cubicBezTo>
                  <a:pt x="329059" y="534577"/>
                  <a:pt x="335587" y="528642"/>
                  <a:pt x="336774" y="526862"/>
                </a:cubicBezTo>
                <a:cubicBezTo>
                  <a:pt x="337960" y="525082"/>
                  <a:pt x="345083" y="510839"/>
                  <a:pt x="345676" y="509058"/>
                </a:cubicBezTo>
                <a:cubicBezTo>
                  <a:pt x="346269" y="507278"/>
                  <a:pt x="345083" y="501343"/>
                  <a:pt x="345676" y="500157"/>
                </a:cubicBezTo>
                <a:cubicBezTo>
                  <a:pt x="346269" y="498969"/>
                  <a:pt x="353391" y="492442"/>
                  <a:pt x="354578" y="491255"/>
                </a:cubicBezTo>
                <a:cubicBezTo>
                  <a:pt x="355764" y="490068"/>
                  <a:pt x="362293" y="483540"/>
                  <a:pt x="363480" y="482353"/>
                </a:cubicBezTo>
                <a:cubicBezTo>
                  <a:pt x="364666" y="481166"/>
                  <a:pt x="371194" y="475231"/>
                  <a:pt x="372381" y="473451"/>
                </a:cubicBezTo>
                <a:cubicBezTo>
                  <a:pt x="373568" y="471671"/>
                  <a:pt x="380690" y="458021"/>
                  <a:pt x="381283" y="455647"/>
                </a:cubicBezTo>
                <a:cubicBezTo>
                  <a:pt x="381876" y="453273"/>
                  <a:pt x="380690" y="439624"/>
                  <a:pt x="381283" y="437844"/>
                </a:cubicBezTo>
                <a:cubicBezTo>
                  <a:pt x="381876" y="436063"/>
                  <a:pt x="388998" y="430128"/>
                  <a:pt x="390185" y="428941"/>
                </a:cubicBezTo>
                <a:cubicBezTo>
                  <a:pt x="391372" y="427755"/>
                  <a:pt x="398493" y="431315"/>
                  <a:pt x="399087" y="420040"/>
                </a:cubicBezTo>
                <a:cubicBezTo>
                  <a:pt x="399680" y="408764"/>
                  <a:pt x="399680" y="271675"/>
                  <a:pt x="399087" y="259806"/>
                </a:cubicBezTo>
                <a:cubicBezTo>
                  <a:pt x="398493" y="247937"/>
                  <a:pt x="391372" y="243783"/>
                  <a:pt x="390185" y="242002"/>
                </a:cubicBezTo>
                <a:cubicBezTo>
                  <a:pt x="388998" y="240222"/>
                  <a:pt x="381876" y="235474"/>
                  <a:pt x="381283" y="233101"/>
                </a:cubicBezTo>
                <a:cubicBezTo>
                  <a:pt x="380690" y="230727"/>
                  <a:pt x="381876" y="208769"/>
                  <a:pt x="381283" y="206395"/>
                </a:cubicBezTo>
                <a:cubicBezTo>
                  <a:pt x="380690" y="204021"/>
                  <a:pt x="373568" y="198680"/>
                  <a:pt x="372381" y="197493"/>
                </a:cubicBezTo>
                <a:cubicBezTo>
                  <a:pt x="371194" y="196306"/>
                  <a:pt x="364666" y="190371"/>
                  <a:pt x="363480" y="188591"/>
                </a:cubicBezTo>
                <a:cubicBezTo>
                  <a:pt x="362293" y="186811"/>
                  <a:pt x="355764" y="174348"/>
                  <a:pt x="354578" y="170787"/>
                </a:cubicBezTo>
                <a:cubicBezTo>
                  <a:pt x="353391" y="167227"/>
                  <a:pt x="346863" y="139927"/>
                  <a:pt x="345676" y="135180"/>
                </a:cubicBezTo>
                <a:cubicBezTo>
                  <a:pt x="344489" y="130432"/>
                  <a:pt x="337960" y="103133"/>
                  <a:pt x="336774" y="99573"/>
                </a:cubicBezTo>
                <a:cubicBezTo>
                  <a:pt x="335587" y="96012"/>
                  <a:pt x="329059" y="84736"/>
                  <a:pt x="327872" y="81769"/>
                </a:cubicBezTo>
                <a:cubicBezTo>
                  <a:pt x="326685" y="78802"/>
                  <a:pt x="319563" y="53876"/>
                  <a:pt x="318970" y="55063"/>
                </a:cubicBezTo>
                <a:cubicBezTo>
                  <a:pt x="318377" y="56250"/>
                  <a:pt x="319563" y="96012"/>
                  <a:pt x="318970" y="99573"/>
                </a:cubicBezTo>
                <a:cubicBezTo>
                  <a:pt x="318377" y="103133"/>
                  <a:pt x="311255" y="106694"/>
                  <a:pt x="310068" y="108474"/>
                </a:cubicBezTo>
                <a:cubicBezTo>
                  <a:pt x="308881" y="110255"/>
                  <a:pt x="302353" y="123904"/>
                  <a:pt x="301167" y="126278"/>
                </a:cubicBezTo>
                <a:cubicBezTo>
                  <a:pt x="299979" y="128652"/>
                  <a:pt x="293451" y="141708"/>
                  <a:pt x="292265" y="144082"/>
                </a:cubicBezTo>
                <a:cubicBezTo>
                  <a:pt x="291078" y="146456"/>
                  <a:pt x="284549" y="158325"/>
                  <a:pt x="283362" y="161886"/>
                </a:cubicBezTo>
                <a:cubicBezTo>
                  <a:pt x="282175" y="165446"/>
                  <a:pt x="274461" y="191558"/>
                  <a:pt x="274461" y="197493"/>
                </a:cubicBezTo>
                <a:cubicBezTo>
                  <a:pt x="274461" y="203427"/>
                  <a:pt x="281582" y="246750"/>
                  <a:pt x="283362" y="250904"/>
                </a:cubicBezTo>
                <a:cubicBezTo>
                  <a:pt x="285143" y="255059"/>
                  <a:pt x="297606" y="259806"/>
                  <a:pt x="301167" y="259806"/>
                </a:cubicBezTo>
                <a:cubicBezTo>
                  <a:pt x="304727" y="259806"/>
                  <a:pt x="334399" y="252091"/>
                  <a:pt x="336774" y="250904"/>
                </a:cubicBezTo>
                <a:cubicBezTo>
                  <a:pt x="339147" y="249717"/>
                  <a:pt x="336180" y="243189"/>
                  <a:pt x="336774" y="242002"/>
                </a:cubicBezTo>
                <a:cubicBezTo>
                  <a:pt x="337367" y="240815"/>
                  <a:pt x="344489" y="234288"/>
                  <a:pt x="345676" y="233101"/>
                </a:cubicBezTo>
                <a:cubicBezTo>
                  <a:pt x="346863" y="231914"/>
                  <a:pt x="353984" y="226572"/>
                  <a:pt x="354578" y="224199"/>
                </a:cubicBezTo>
                <a:cubicBezTo>
                  <a:pt x="355171" y="221825"/>
                  <a:pt x="353984" y="199867"/>
                  <a:pt x="354578" y="197493"/>
                </a:cubicBezTo>
                <a:cubicBezTo>
                  <a:pt x="355171" y="195119"/>
                  <a:pt x="362886" y="189778"/>
                  <a:pt x="363480" y="188591"/>
                </a:cubicBezTo>
                <a:cubicBezTo>
                  <a:pt x="364073" y="187404"/>
                  <a:pt x="362886" y="180876"/>
                  <a:pt x="363480" y="179689"/>
                </a:cubicBezTo>
                <a:cubicBezTo>
                  <a:pt x="364073" y="178502"/>
                  <a:pt x="371194" y="175535"/>
                  <a:pt x="372381" y="170787"/>
                </a:cubicBezTo>
                <a:cubicBezTo>
                  <a:pt x="373568" y="166040"/>
                  <a:pt x="380096" y="114409"/>
                  <a:pt x="381283" y="108474"/>
                </a:cubicBezTo>
                <a:cubicBezTo>
                  <a:pt x="382470" y="102540"/>
                  <a:pt x="389591" y="78208"/>
                  <a:pt x="390185" y="81769"/>
                </a:cubicBezTo>
                <a:cubicBezTo>
                  <a:pt x="390778" y="85330"/>
                  <a:pt x="389591" y="155357"/>
                  <a:pt x="390185" y="161886"/>
                </a:cubicBezTo>
                <a:cubicBezTo>
                  <a:pt x="390778" y="168414"/>
                  <a:pt x="397900" y="177909"/>
                  <a:pt x="399087" y="179689"/>
                </a:cubicBezTo>
                <a:cubicBezTo>
                  <a:pt x="400273" y="181470"/>
                  <a:pt x="407396" y="187404"/>
                  <a:pt x="407989" y="188591"/>
                </a:cubicBezTo>
                <a:cubicBezTo>
                  <a:pt x="408582" y="189778"/>
                  <a:pt x="407396" y="195712"/>
                  <a:pt x="407989" y="197493"/>
                </a:cubicBezTo>
                <a:cubicBezTo>
                  <a:pt x="408582" y="199273"/>
                  <a:pt x="416297" y="213516"/>
                  <a:pt x="416891" y="215297"/>
                </a:cubicBezTo>
                <a:cubicBezTo>
                  <a:pt x="417484" y="217077"/>
                  <a:pt x="416297" y="223012"/>
                  <a:pt x="416891" y="224199"/>
                </a:cubicBezTo>
                <a:cubicBezTo>
                  <a:pt x="417484" y="225385"/>
                  <a:pt x="424606" y="231320"/>
                  <a:pt x="425793" y="233101"/>
                </a:cubicBezTo>
                <a:cubicBezTo>
                  <a:pt x="426979" y="234881"/>
                  <a:pt x="433507" y="249124"/>
                  <a:pt x="434695" y="250904"/>
                </a:cubicBezTo>
                <a:cubicBezTo>
                  <a:pt x="435881" y="252685"/>
                  <a:pt x="443003" y="258619"/>
                  <a:pt x="443596" y="259806"/>
                </a:cubicBezTo>
                <a:cubicBezTo>
                  <a:pt x="444189" y="260993"/>
                  <a:pt x="443003" y="267521"/>
                  <a:pt x="443596" y="268708"/>
                </a:cubicBezTo>
                <a:cubicBezTo>
                  <a:pt x="444189" y="269895"/>
                  <a:pt x="451311" y="276423"/>
                  <a:pt x="452498" y="277610"/>
                </a:cubicBezTo>
                <a:cubicBezTo>
                  <a:pt x="453685" y="278797"/>
                  <a:pt x="460213" y="286512"/>
                  <a:pt x="461400" y="286512"/>
                </a:cubicBezTo>
                <a:cubicBezTo>
                  <a:pt x="462586" y="286512"/>
                  <a:pt x="469708" y="278797"/>
                  <a:pt x="470302" y="277610"/>
                </a:cubicBezTo>
                <a:cubicBezTo>
                  <a:pt x="470895" y="276423"/>
                  <a:pt x="469708" y="269895"/>
                  <a:pt x="470302" y="268708"/>
                </a:cubicBezTo>
                <a:cubicBezTo>
                  <a:pt x="470895" y="267521"/>
                  <a:pt x="478017" y="261586"/>
                  <a:pt x="479204" y="259806"/>
                </a:cubicBezTo>
                <a:cubicBezTo>
                  <a:pt x="480391" y="258026"/>
                  <a:pt x="487512" y="244376"/>
                  <a:pt x="488106" y="242002"/>
                </a:cubicBezTo>
                <a:cubicBezTo>
                  <a:pt x="488699" y="239628"/>
                  <a:pt x="487512" y="225979"/>
                  <a:pt x="488106" y="224199"/>
                </a:cubicBezTo>
                <a:cubicBezTo>
                  <a:pt x="488699" y="222418"/>
                  <a:pt x="496414" y="217077"/>
                  <a:pt x="497008" y="215297"/>
                </a:cubicBezTo>
                <a:cubicBezTo>
                  <a:pt x="497601" y="213516"/>
                  <a:pt x="496414" y="199273"/>
                  <a:pt x="497008" y="197493"/>
                </a:cubicBezTo>
                <a:cubicBezTo>
                  <a:pt x="497601" y="195712"/>
                  <a:pt x="504722" y="189778"/>
                  <a:pt x="505909" y="188591"/>
                </a:cubicBezTo>
                <a:cubicBezTo>
                  <a:pt x="507096" y="187404"/>
                  <a:pt x="514218" y="181470"/>
                  <a:pt x="514811" y="179689"/>
                </a:cubicBezTo>
                <a:cubicBezTo>
                  <a:pt x="515404" y="177909"/>
                  <a:pt x="514218" y="164259"/>
                  <a:pt x="514811" y="161886"/>
                </a:cubicBezTo>
                <a:cubicBezTo>
                  <a:pt x="515404" y="159512"/>
                  <a:pt x="522526" y="146456"/>
                  <a:pt x="523712" y="144082"/>
                </a:cubicBezTo>
                <a:cubicBezTo>
                  <a:pt x="524899" y="141708"/>
                  <a:pt x="532022" y="129245"/>
                  <a:pt x="532615" y="126278"/>
                </a:cubicBezTo>
                <a:cubicBezTo>
                  <a:pt x="533208" y="123311"/>
                  <a:pt x="532022" y="101946"/>
                  <a:pt x="532615" y="99573"/>
                </a:cubicBezTo>
                <a:cubicBezTo>
                  <a:pt x="533208" y="97199"/>
                  <a:pt x="540923" y="93044"/>
                  <a:pt x="541517" y="90671"/>
                </a:cubicBezTo>
                <a:cubicBezTo>
                  <a:pt x="542110" y="88297"/>
                  <a:pt x="540923" y="66339"/>
                  <a:pt x="541517" y="63965"/>
                </a:cubicBezTo>
                <a:cubicBezTo>
                  <a:pt x="542110" y="61591"/>
                  <a:pt x="549825" y="56843"/>
                  <a:pt x="550419" y="55063"/>
                </a:cubicBezTo>
                <a:cubicBezTo>
                  <a:pt x="551012" y="53283"/>
                  <a:pt x="549825" y="39040"/>
                  <a:pt x="550419" y="37260"/>
                </a:cubicBezTo>
                <a:cubicBezTo>
                  <a:pt x="551012" y="35479"/>
                  <a:pt x="558133" y="25390"/>
                  <a:pt x="559321" y="28358"/>
                </a:cubicBezTo>
                <a:cubicBezTo>
                  <a:pt x="560507" y="31325"/>
                  <a:pt x="567629" y="75241"/>
                  <a:pt x="568222" y="81769"/>
                </a:cubicBezTo>
                <a:cubicBezTo>
                  <a:pt x="568815" y="88297"/>
                  <a:pt x="567629" y="122717"/>
                  <a:pt x="568222" y="126278"/>
                </a:cubicBezTo>
                <a:cubicBezTo>
                  <a:pt x="568815" y="129839"/>
                  <a:pt x="576531" y="132806"/>
                  <a:pt x="577124" y="135180"/>
                </a:cubicBezTo>
                <a:cubicBezTo>
                  <a:pt x="577717" y="137554"/>
                  <a:pt x="576531" y="158918"/>
                  <a:pt x="577124" y="161886"/>
                </a:cubicBezTo>
                <a:cubicBezTo>
                  <a:pt x="577717" y="164853"/>
                  <a:pt x="585433" y="175535"/>
                  <a:pt x="586027" y="179689"/>
                </a:cubicBezTo>
                <a:cubicBezTo>
                  <a:pt x="586620" y="183844"/>
                  <a:pt x="585433" y="220638"/>
                  <a:pt x="586027" y="224199"/>
                </a:cubicBezTo>
                <a:cubicBezTo>
                  <a:pt x="586620" y="227759"/>
                  <a:pt x="593741" y="231914"/>
                  <a:pt x="594928" y="233101"/>
                </a:cubicBezTo>
                <a:cubicBezTo>
                  <a:pt x="596115" y="234288"/>
                  <a:pt x="602643" y="240815"/>
                  <a:pt x="603830" y="242002"/>
                </a:cubicBezTo>
                <a:cubicBezTo>
                  <a:pt x="605017" y="243189"/>
                  <a:pt x="611545" y="250311"/>
                  <a:pt x="612732" y="250904"/>
                </a:cubicBezTo>
                <a:cubicBezTo>
                  <a:pt x="613918" y="251498"/>
                  <a:pt x="620447" y="251498"/>
                  <a:pt x="621634" y="250904"/>
                </a:cubicBezTo>
                <a:cubicBezTo>
                  <a:pt x="622820" y="250311"/>
                  <a:pt x="629348" y="243189"/>
                  <a:pt x="630535" y="242002"/>
                </a:cubicBezTo>
                <a:cubicBezTo>
                  <a:pt x="631722" y="240815"/>
                  <a:pt x="638844" y="234881"/>
                  <a:pt x="639437" y="233101"/>
                </a:cubicBezTo>
                <a:cubicBezTo>
                  <a:pt x="640030" y="231320"/>
                  <a:pt x="638844" y="217077"/>
                  <a:pt x="639437" y="215297"/>
                </a:cubicBezTo>
                <a:cubicBezTo>
                  <a:pt x="640030" y="213516"/>
                  <a:pt x="647152" y="207582"/>
                  <a:pt x="648340" y="206395"/>
                </a:cubicBezTo>
                <a:cubicBezTo>
                  <a:pt x="649526" y="205208"/>
                  <a:pt x="656054" y="198680"/>
                  <a:pt x="657241" y="197493"/>
                </a:cubicBezTo>
                <a:cubicBezTo>
                  <a:pt x="658428" y="196306"/>
                  <a:pt x="664956" y="190371"/>
                  <a:pt x="666143" y="188591"/>
                </a:cubicBezTo>
                <a:cubicBezTo>
                  <a:pt x="667330" y="186811"/>
                  <a:pt x="673858" y="172568"/>
                  <a:pt x="675045" y="170787"/>
                </a:cubicBezTo>
                <a:cubicBezTo>
                  <a:pt x="676232" y="169007"/>
                  <a:pt x="682760" y="163666"/>
                  <a:pt x="683947" y="161886"/>
                </a:cubicBezTo>
                <a:cubicBezTo>
                  <a:pt x="685133" y="160105"/>
                  <a:pt x="692255" y="146456"/>
                  <a:pt x="692849" y="144082"/>
                </a:cubicBezTo>
                <a:cubicBezTo>
                  <a:pt x="693441" y="141708"/>
                  <a:pt x="692255" y="128058"/>
                  <a:pt x="692849" y="126278"/>
                </a:cubicBezTo>
                <a:cubicBezTo>
                  <a:pt x="693441" y="124498"/>
                  <a:pt x="701157" y="118563"/>
                  <a:pt x="701750" y="117376"/>
                </a:cubicBezTo>
                <a:cubicBezTo>
                  <a:pt x="702343" y="116189"/>
                  <a:pt x="701157" y="109661"/>
                  <a:pt x="701750" y="108474"/>
                </a:cubicBezTo>
                <a:cubicBezTo>
                  <a:pt x="702343" y="107287"/>
                  <a:pt x="709466" y="101946"/>
                  <a:pt x="710653" y="99573"/>
                </a:cubicBezTo>
                <a:cubicBezTo>
                  <a:pt x="711839" y="97199"/>
                  <a:pt x="718367" y="75241"/>
                  <a:pt x="719554" y="72867"/>
                </a:cubicBezTo>
                <a:cubicBezTo>
                  <a:pt x="720741" y="70493"/>
                  <a:pt x="727863" y="65152"/>
                  <a:pt x="728456" y="63965"/>
                </a:cubicBezTo>
                <a:cubicBezTo>
                  <a:pt x="729049" y="62778"/>
                  <a:pt x="727863" y="56250"/>
                  <a:pt x="728456" y="55063"/>
                </a:cubicBezTo>
                <a:cubicBezTo>
                  <a:pt x="729049" y="53876"/>
                  <a:pt x="736171" y="48535"/>
                  <a:pt x="737358" y="46161"/>
                </a:cubicBezTo>
                <a:cubicBezTo>
                  <a:pt x="738545" y="43787"/>
                  <a:pt x="745666" y="18269"/>
                  <a:pt x="746260" y="19456"/>
                </a:cubicBezTo>
                <a:cubicBezTo>
                  <a:pt x="746853" y="20643"/>
                  <a:pt x="745666" y="60404"/>
                  <a:pt x="746260" y="63965"/>
                </a:cubicBezTo>
                <a:cubicBezTo>
                  <a:pt x="746853" y="67526"/>
                  <a:pt x="754568" y="63965"/>
                  <a:pt x="755162" y="72867"/>
                </a:cubicBezTo>
                <a:cubicBezTo>
                  <a:pt x="755755" y="81769"/>
                  <a:pt x="755755" y="187404"/>
                  <a:pt x="755162" y="197493"/>
                </a:cubicBezTo>
                <a:cubicBezTo>
                  <a:pt x="754568" y="207582"/>
                  <a:pt x="746853" y="220638"/>
                  <a:pt x="746260" y="224199"/>
                </a:cubicBezTo>
                <a:cubicBezTo>
                  <a:pt x="745666" y="227759"/>
                  <a:pt x="746853" y="247937"/>
                  <a:pt x="746260" y="250904"/>
                </a:cubicBezTo>
                <a:cubicBezTo>
                  <a:pt x="745666" y="253872"/>
                  <a:pt x="737951" y="266334"/>
                  <a:pt x="737358" y="268708"/>
                </a:cubicBezTo>
                <a:cubicBezTo>
                  <a:pt x="736764" y="271082"/>
                  <a:pt x="737951" y="284731"/>
                  <a:pt x="737358" y="286512"/>
                </a:cubicBezTo>
                <a:cubicBezTo>
                  <a:pt x="736764" y="288292"/>
                  <a:pt x="729643" y="293633"/>
                  <a:pt x="728456" y="295414"/>
                </a:cubicBezTo>
                <a:cubicBezTo>
                  <a:pt x="727269" y="297194"/>
                  <a:pt x="721335" y="312624"/>
                  <a:pt x="719554" y="313217"/>
                </a:cubicBezTo>
                <a:cubicBezTo>
                  <a:pt x="717774" y="313811"/>
                  <a:pt x="703530" y="304909"/>
                  <a:pt x="701750" y="304316"/>
                </a:cubicBezTo>
                <a:cubicBezTo>
                  <a:pt x="699970" y="303722"/>
                  <a:pt x="694035" y="304909"/>
                  <a:pt x="692849" y="304316"/>
                </a:cubicBezTo>
                <a:cubicBezTo>
                  <a:pt x="691661" y="303722"/>
                  <a:pt x="685133" y="296600"/>
                  <a:pt x="683947" y="295414"/>
                </a:cubicBezTo>
                <a:cubicBezTo>
                  <a:pt x="682760" y="294227"/>
                  <a:pt x="676825" y="287699"/>
                  <a:pt x="675045" y="286512"/>
                </a:cubicBezTo>
                <a:cubicBezTo>
                  <a:pt x="673264" y="285325"/>
                  <a:pt x="660802" y="277610"/>
                  <a:pt x="657241" y="277610"/>
                </a:cubicBezTo>
                <a:cubicBezTo>
                  <a:pt x="653681" y="277610"/>
                  <a:pt x="624601" y="285325"/>
                  <a:pt x="621634" y="286512"/>
                </a:cubicBezTo>
                <a:cubicBezTo>
                  <a:pt x="618666" y="287699"/>
                  <a:pt x="614512" y="294227"/>
                  <a:pt x="612732" y="295414"/>
                </a:cubicBezTo>
                <a:cubicBezTo>
                  <a:pt x="610951" y="296600"/>
                  <a:pt x="596115" y="303129"/>
                  <a:pt x="594928" y="304316"/>
                </a:cubicBezTo>
                <a:cubicBezTo>
                  <a:pt x="593741" y="305503"/>
                  <a:pt x="595521" y="312030"/>
                  <a:pt x="594928" y="313217"/>
                </a:cubicBezTo>
                <a:cubicBezTo>
                  <a:pt x="594335" y="314404"/>
                  <a:pt x="587807" y="320932"/>
                  <a:pt x="586027" y="322119"/>
                </a:cubicBezTo>
                <a:cubicBezTo>
                  <a:pt x="584246" y="323306"/>
                  <a:pt x="570596" y="329241"/>
                  <a:pt x="568222" y="331021"/>
                </a:cubicBezTo>
                <a:cubicBezTo>
                  <a:pt x="565848" y="332801"/>
                  <a:pt x="552793" y="347044"/>
                  <a:pt x="550419" y="348825"/>
                </a:cubicBezTo>
                <a:cubicBezTo>
                  <a:pt x="548045" y="350605"/>
                  <a:pt x="534395" y="356540"/>
                  <a:pt x="532615" y="357727"/>
                </a:cubicBezTo>
                <a:cubicBezTo>
                  <a:pt x="530835" y="358914"/>
                  <a:pt x="524899" y="365442"/>
                  <a:pt x="523712" y="366629"/>
                </a:cubicBezTo>
                <a:cubicBezTo>
                  <a:pt x="522526" y="367815"/>
                  <a:pt x="516591" y="373750"/>
                  <a:pt x="514811" y="375530"/>
                </a:cubicBezTo>
                <a:cubicBezTo>
                  <a:pt x="513030" y="377311"/>
                  <a:pt x="498788" y="390960"/>
                  <a:pt x="497008" y="393334"/>
                </a:cubicBezTo>
                <a:cubicBezTo>
                  <a:pt x="495227" y="395708"/>
                  <a:pt x="489292" y="409358"/>
                  <a:pt x="488106" y="411138"/>
                </a:cubicBezTo>
                <a:cubicBezTo>
                  <a:pt x="486919" y="412918"/>
                  <a:pt x="480391" y="418853"/>
                  <a:pt x="479204" y="420040"/>
                </a:cubicBezTo>
                <a:cubicBezTo>
                  <a:pt x="478017" y="421226"/>
                  <a:pt x="471489" y="427755"/>
                  <a:pt x="470302" y="428941"/>
                </a:cubicBezTo>
                <a:cubicBezTo>
                  <a:pt x="469115" y="430128"/>
                  <a:pt x="461400" y="433096"/>
                  <a:pt x="461400" y="437844"/>
                </a:cubicBezTo>
                <a:cubicBezTo>
                  <a:pt x="461400" y="442591"/>
                  <a:pt x="461400" y="496596"/>
                  <a:pt x="470302" y="500157"/>
                </a:cubicBezTo>
                <a:cubicBezTo>
                  <a:pt x="479204" y="503717"/>
                  <a:pt x="585433" y="492442"/>
                  <a:pt x="594928" y="491255"/>
                </a:cubicBezTo>
                <a:cubicBezTo>
                  <a:pt x="604423" y="490068"/>
                  <a:pt x="610951" y="483540"/>
                  <a:pt x="612732" y="482353"/>
                </a:cubicBezTo>
                <a:cubicBezTo>
                  <a:pt x="614512" y="481166"/>
                  <a:pt x="621634" y="476418"/>
                  <a:pt x="621634" y="473451"/>
                </a:cubicBezTo>
                <a:cubicBezTo>
                  <a:pt x="621634" y="470483"/>
                  <a:pt x="613918" y="441404"/>
                  <a:pt x="612732" y="437844"/>
                </a:cubicBezTo>
                <a:cubicBezTo>
                  <a:pt x="611545" y="434283"/>
                  <a:pt x="605017" y="421820"/>
                  <a:pt x="603830" y="420040"/>
                </a:cubicBezTo>
                <a:cubicBezTo>
                  <a:pt x="602643" y="418259"/>
                  <a:pt x="596708" y="411138"/>
                  <a:pt x="594928" y="411138"/>
                </a:cubicBezTo>
                <a:cubicBezTo>
                  <a:pt x="593148" y="411138"/>
                  <a:pt x="578904" y="418853"/>
                  <a:pt x="577124" y="420040"/>
                </a:cubicBezTo>
                <a:cubicBezTo>
                  <a:pt x="575343" y="421226"/>
                  <a:pt x="569409" y="427755"/>
                  <a:pt x="568222" y="428941"/>
                </a:cubicBezTo>
                <a:cubicBezTo>
                  <a:pt x="567035" y="430128"/>
                  <a:pt x="560507" y="436656"/>
                  <a:pt x="559321" y="437844"/>
                </a:cubicBezTo>
                <a:cubicBezTo>
                  <a:pt x="558133" y="439030"/>
                  <a:pt x="551605" y="445558"/>
                  <a:pt x="550419" y="446745"/>
                </a:cubicBezTo>
                <a:cubicBezTo>
                  <a:pt x="549232" y="447932"/>
                  <a:pt x="541517" y="454460"/>
                  <a:pt x="541517" y="455647"/>
                </a:cubicBezTo>
                <a:cubicBezTo>
                  <a:pt x="541517" y="456834"/>
                  <a:pt x="548638" y="463362"/>
                  <a:pt x="550419" y="464549"/>
                </a:cubicBezTo>
                <a:cubicBezTo>
                  <a:pt x="552199" y="465736"/>
                  <a:pt x="560507" y="472264"/>
                  <a:pt x="568222" y="473451"/>
                </a:cubicBezTo>
                <a:cubicBezTo>
                  <a:pt x="575937" y="474638"/>
                  <a:pt x="659022" y="480572"/>
                  <a:pt x="666143" y="482353"/>
                </a:cubicBezTo>
                <a:cubicBezTo>
                  <a:pt x="673264" y="484133"/>
                  <a:pt x="674451" y="496596"/>
                  <a:pt x="675045" y="500157"/>
                </a:cubicBezTo>
                <a:cubicBezTo>
                  <a:pt x="675638" y="503717"/>
                  <a:pt x="674451" y="534577"/>
                  <a:pt x="675045" y="535764"/>
                </a:cubicBezTo>
                <a:cubicBezTo>
                  <a:pt x="675638" y="536951"/>
                  <a:pt x="682760" y="520334"/>
                  <a:pt x="683947" y="517960"/>
                </a:cubicBezTo>
                <a:cubicBezTo>
                  <a:pt x="685133" y="515586"/>
                  <a:pt x="692255" y="502530"/>
                  <a:pt x="692849" y="500157"/>
                </a:cubicBezTo>
                <a:cubicBezTo>
                  <a:pt x="693441" y="497783"/>
                  <a:pt x="692255" y="484726"/>
                  <a:pt x="692849" y="482353"/>
                </a:cubicBezTo>
                <a:cubicBezTo>
                  <a:pt x="693441" y="479979"/>
                  <a:pt x="701157" y="467516"/>
                  <a:pt x="701750" y="464549"/>
                </a:cubicBezTo>
                <a:cubicBezTo>
                  <a:pt x="702343" y="461582"/>
                  <a:pt x="701157" y="440811"/>
                  <a:pt x="701750" y="437844"/>
                </a:cubicBezTo>
                <a:cubicBezTo>
                  <a:pt x="702343" y="434876"/>
                  <a:pt x="710059" y="422413"/>
                  <a:pt x="710653" y="420040"/>
                </a:cubicBezTo>
                <a:cubicBezTo>
                  <a:pt x="711246" y="417666"/>
                  <a:pt x="710059" y="404610"/>
                  <a:pt x="710653" y="402236"/>
                </a:cubicBezTo>
                <a:cubicBezTo>
                  <a:pt x="711246" y="399862"/>
                  <a:pt x="718367" y="386806"/>
                  <a:pt x="719554" y="384432"/>
                </a:cubicBezTo>
                <a:cubicBezTo>
                  <a:pt x="720741" y="382059"/>
                  <a:pt x="728456" y="358320"/>
                  <a:pt x="728456" y="366629"/>
                </a:cubicBezTo>
                <a:cubicBezTo>
                  <a:pt x="728456" y="374937"/>
                  <a:pt x="720147" y="498969"/>
                  <a:pt x="719554" y="509058"/>
                </a:cubicBezTo>
                <a:cubicBezTo>
                  <a:pt x="718961" y="519147"/>
                  <a:pt x="720147" y="516773"/>
                  <a:pt x="719554" y="517960"/>
                </a:cubicBezTo>
                <a:cubicBezTo>
                  <a:pt x="718961" y="519147"/>
                  <a:pt x="711246" y="525082"/>
                  <a:pt x="710653" y="526862"/>
                </a:cubicBezTo>
                <a:cubicBezTo>
                  <a:pt x="710059" y="528642"/>
                  <a:pt x="711246" y="542885"/>
                  <a:pt x="710653" y="544666"/>
                </a:cubicBezTo>
                <a:cubicBezTo>
                  <a:pt x="710059" y="546446"/>
                  <a:pt x="702937" y="552381"/>
                  <a:pt x="701750" y="553568"/>
                </a:cubicBezTo>
                <a:cubicBezTo>
                  <a:pt x="700563" y="554755"/>
                  <a:pt x="694035" y="560689"/>
                  <a:pt x="692849" y="562470"/>
                </a:cubicBezTo>
                <a:cubicBezTo>
                  <a:pt x="691661" y="564250"/>
                  <a:pt x="684540" y="577900"/>
                  <a:pt x="683947" y="580274"/>
                </a:cubicBezTo>
                <a:cubicBezTo>
                  <a:pt x="683353" y="582647"/>
                  <a:pt x="683947" y="596890"/>
                  <a:pt x="683947" y="598077"/>
                </a:cubicBezTo>
              </a:path>
            </a:pathLst>
          </a:custGeom>
          <a:ln w="1905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endParaRPr lang="ko-KR"/>
          </a:p>
        </p:txBody>
      </p:sp>
      <p:sp>
        <p:nvSpPr>
          <p:cNvPr id="15" name=""/>
          <p:cNvSpPr/>
          <p:nvPr/>
        </p:nvSpPr>
        <p:spPr>
          <a:xfrm>
            <a:off x="5691143" y="3055209"/>
            <a:ext cx="890631" cy="754790"/>
          </a:xfrm>
          <a:custGeom>
            <a:avLst/>
            <a:gdLst>
              <a:gd name="connsiteX0" fmla="*/ 98245 w 890631"/>
              <a:gd name="connsiteY0" fmla="*/ 211655 h 754790"/>
              <a:gd name="connsiteX1" fmla="*/ 142754 w 890631"/>
              <a:gd name="connsiteY1" fmla="*/ 220556 h 754790"/>
              <a:gd name="connsiteX2" fmla="*/ 142754 w 890631"/>
              <a:gd name="connsiteY2" fmla="*/ 211655 h 754790"/>
              <a:gd name="connsiteX3" fmla="*/ 151656 w 890631"/>
              <a:gd name="connsiteY3" fmla="*/ 202753 h 754790"/>
              <a:gd name="connsiteX4" fmla="*/ 160558 w 890631"/>
              <a:gd name="connsiteY4" fmla="*/ 193851 h 754790"/>
              <a:gd name="connsiteX5" fmla="*/ 169460 w 890631"/>
              <a:gd name="connsiteY5" fmla="*/ 184949 h 754790"/>
              <a:gd name="connsiteX6" fmla="*/ 178362 w 890631"/>
              <a:gd name="connsiteY6" fmla="*/ 176047 h 754790"/>
              <a:gd name="connsiteX7" fmla="*/ 187264 w 890631"/>
              <a:gd name="connsiteY7" fmla="*/ 167145 h 754790"/>
              <a:gd name="connsiteX8" fmla="*/ 196165 w 890631"/>
              <a:gd name="connsiteY8" fmla="*/ 158243 h 754790"/>
              <a:gd name="connsiteX9" fmla="*/ 213969 w 890631"/>
              <a:gd name="connsiteY9" fmla="*/ 149342 h 754790"/>
              <a:gd name="connsiteX10" fmla="*/ 231773 w 890631"/>
              <a:gd name="connsiteY10" fmla="*/ 158243 h 754790"/>
              <a:gd name="connsiteX11" fmla="*/ 231773 w 890631"/>
              <a:gd name="connsiteY11" fmla="*/ 220556 h 754790"/>
              <a:gd name="connsiteX12" fmla="*/ 222871 w 890631"/>
              <a:gd name="connsiteY12" fmla="*/ 238360 h 754790"/>
              <a:gd name="connsiteX13" fmla="*/ 222871 w 890631"/>
              <a:gd name="connsiteY13" fmla="*/ 247262 h 754790"/>
              <a:gd name="connsiteX14" fmla="*/ 213969 w 890631"/>
              <a:gd name="connsiteY14" fmla="*/ 265066 h 754790"/>
              <a:gd name="connsiteX15" fmla="*/ 205067 w 890631"/>
              <a:gd name="connsiteY15" fmla="*/ 282870 h 754790"/>
              <a:gd name="connsiteX16" fmla="*/ 187264 w 890631"/>
              <a:gd name="connsiteY16" fmla="*/ 300673 h 754790"/>
              <a:gd name="connsiteX17" fmla="*/ 178362 w 890631"/>
              <a:gd name="connsiteY17" fmla="*/ 309575 h 754790"/>
              <a:gd name="connsiteX18" fmla="*/ 160558 w 890631"/>
              <a:gd name="connsiteY18" fmla="*/ 327379 h 754790"/>
              <a:gd name="connsiteX19" fmla="*/ 151656 w 890631"/>
              <a:gd name="connsiteY19" fmla="*/ 345183 h 754790"/>
              <a:gd name="connsiteX20" fmla="*/ 133852 w 890631"/>
              <a:gd name="connsiteY20" fmla="*/ 354085 h 754790"/>
              <a:gd name="connsiteX21" fmla="*/ 124951 w 890631"/>
              <a:gd name="connsiteY21" fmla="*/ 380790 h 754790"/>
              <a:gd name="connsiteX22" fmla="*/ 116049 w 890631"/>
              <a:gd name="connsiteY22" fmla="*/ 389692 h 754790"/>
              <a:gd name="connsiteX23" fmla="*/ 98245 w 890631"/>
              <a:gd name="connsiteY23" fmla="*/ 407496 h 754790"/>
              <a:gd name="connsiteX24" fmla="*/ 80441 w 890631"/>
              <a:gd name="connsiteY24" fmla="*/ 416398 h 754790"/>
              <a:gd name="connsiteX25" fmla="*/ 62638 w 890631"/>
              <a:gd name="connsiteY25" fmla="*/ 434202 h 754790"/>
              <a:gd name="connsiteX26" fmla="*/ 53736 w 890631"/>
              <a:gd name="connsiteY26" fmla="*/ 443103 h 754790"/>
              <a:gd name="connsiteX27" fmla="*/ 44833 w 890631"/>
              <a:gd name="connsiteY27" fmla="*/ 443103 h 754790"/>
              <a:gd name="connsiteX28" fmla="*/ 35932 w 890631"/>
              <a:gd name="connsiteY28" fmla="*/ 460907 h 754790"/>
              <a:gd name="connsiteX29" fmla="*/ 27030 w 890631"/>
              <a:gd name="connsiteY29" fmla="*/ 460907 h 754790"/>
              <a:gd name="connsiteX30" fmla="*/ 9226 w 890631"/>
              <a:gd name="connsiteY30" fmla="*/ 469809 h 754790"/>
              <a:gd name="connsiteX31" fmla="*/ 325 w 890631"/>
              <a:gd name="connsiteY31" fmla="*/ 478711 h 754790"/>
              <a:gd name="connsiteX32" fmla="*/ 325 w 890631"/>
              <a:gd name="connsiteY32" fmla="*/ 469809 h 754790"/>
              <a:gd name="connsiteX33" fmla="*/ 27030 w 890631"/>
              <a:gd name="connsiteY33" fmla="*/ 452005 h 754790"/>
              <a:gd name="connsiteX34" fmla="*/ 35932 w 890631"/>
              <a:gd name="connsiteY34" fmla="*/ 434202 h 754790"/>
              <a:gd name="connsiteX35" fmla="*/ 53736 w 890631"/>
              <a:gd name="connsiteY35" fmla="*/ 416398 h 754790"/>
              <a:gd name="connsiteX36" fmla="*/ 71539 w 890631"/>
              <a:gd name="connsiteY36" fmla="*/ 398594 h 754790"/>
              <a:gd name="connsiteX37" fmla="*/ 80441 w 890631"/>
              <a:gd name="connsiteY37" fmla="*/ 389692 h 754790"/>
              <a:gd name="connsiteX38" fmla="*/ 98245 w 890631"/>
              <a:gd name="connsiteY38" fmla="*/ 371888 h 754790"/>
              <a:gd name="connsiteX39" fmla="*/ 107147 w 890631"/>
              <a:gd name="connsiteY39" fmla="*/ 362986 h 754790"/>
              <a:gd name="connsiteX40" fmla="*/ 133852 w 890631"/>
              <a:gd name="connsiteY40" fmla="*/ 345183 h 754790"/>
              <a:gd name="connsiteX41" fmla="*/ 142754 w 890631"/>
              <a:gd name="connsiteY41" fmla="*/ 327379 h 754790"/>
              <a:gd name="connsiteX42" fmla="*/ 169460 w 890631"/>
              <a:gd name="connsiteY42" fmla="*/ 309575 h 754790"/>
              <a:gd name="connsiteX43" fmla="*/ 178362 w 890631"/>
              <a:gd name="connsiteY43" fmla="*/ 300673 h 754790"/>
              <a:gd name="connsiteX44" fmla="*/ 187264 w 890631"/>
              <a:gd name="connsiteY44" fmla="*/ 282870 h 754790"/>
              <a:gd name="connsiteX45" fmla="*/ 205067 w 890631"/>
              <a:gd name="connsiteY45" fmla="*/ 273968 h 754790"/>
              <a:gd name="connsiteX46" fmla="*/ 213969 w 890631"/>
              <a:gd name="connsiteY46" fmla="*/ 265066 h 754790"/>
              <a:gd name="connsiteX47" fmla="*/ 222871 w 890631"/>
              <a:gd name="connsiteY47" fmla="*/ 256164 h 754790"/>
              <a:gd name="connsiteX48" fmla="*/ 231773 w 890631"/>
              <a:gd name="connsiteY48" fmla="*/ 247262 h 754790"/>
              <a:gd name="connsiteX49" fmla="*/ 240675 w 890631"/>
              <a:gd name="connsiteY49" fmla="*/ 238360 h 754790"/>
              <a:gd name="connsiteX50" fmla="*/ 249577 w 890631"/>
              <a:gd name="connsiteY50" fmla="*/ 229458 h 754790"/>
              <a:gd name="connsiteX51" fmla="*/ 258479 w 890631"/>
              <a:gd name="connsiteY51" fmla="*/ 238360 h 754790"/>
              <a:gd name="connsiteX52" fmla="*/ 258479 w 890631"/>
              <a:gd name="connsiteY52" fmla="*/ 318477 h 754790"/>
              <a:gd name="connsiteX53" fmla="*/ 249577 w 890631"/>
              <a:gd name="connsiteY53" fmla="*/ 336281 h 754790"/>
              <a:gd name="connsiteX54" fmla="*/ 249577 w 890631"/>
              <a:gd name="connsiteY54" fmla="*/ 345183 h 754790"/>
              <a:gd name="connsiteX55" fmla="*/ 240675 w 890631"/>
              <a:gd name="connsiteY55" fmla="*/ 354085 h 754790"/>
              <a:gd name="connsiteX56" fmla="*/ 231773 w 890631"/>
              <a:gd name="connsiteY56" fmla="*/ 371888 h 754790"/>
              <a:gd name="connsiteX57" fmla="*/ 231773 w 890631"/>
              <a:gd name="connsiteY57" fmla="*/ 389692 h 754790"/>
              <a:gd name="connsiteX58" fmla="*/ 222871 w 890631"/>
              <a:gd name="connsiteY58" fmla="*/ 407496 h 754790"/>
              <a:gd name="connsiteX59" fmla="*/ 213969 w 890631"/>
              <a:gd name="connsiteY59" fmla="*/ 434202 h 754790"/>
              <a:gd name="connsiteX60" fmla="*/ 205067 w 890631"/>
              <a:gd name="connsiteY60" fmla="*/ 443103 h 754790"/>
              <a:gd name="connsiteX61" fmla="*/ 196165 w 890631"/>
              <a:gd name="connsiteY61" fmla="*/ 460907 h 754790"/>
              <a:gd name="connsiteX62" fmla="*/ 187264 w 890631"/>
              <a:gd name="connsiteY62" fmla="*/ 487612 h 754790"/>
              <a:gd name="connsiteX63" fmla="*/ 178362 w 890631"/>
              <a:gd name="connsiteY63" fmla="*/ 496515 h 754790"/>
              <a:gd name="connsiteX64" fmla="*/ 169460 w 890631"/>
              <a:gd name="connsiteY64" fmla="*/ 514318 h 754790"/>
              <a:gd name="connsiteX65" fmla="*/ 169460 w 890631"/>
              <a:gd name="connsiteY65" fmla="*/ 523220 h 754790"/>
              <a:gd name="connsiteX66" fmla="*/ 160558 w 890631"/>
              <a:gd name="connsiteY66" fmla="*/ 541024 h 754790"/>
              <a:gd name="connsiteX67" fmla="*/ 151656 w 890631"/>
              <a:gd name="connsiteY67" fmla="*/ 549926 h 754790"/>
              <a:gd name="connsiteX68" fmla="*/ 142754 w 890631"/>
              <a:gd name="connsiteY68" fmla="*/ 567729 h 754790"/>
              <a:gd name="connsiteX69" fmla="*/ 142754 w 890631"/>
              <a:gd name="connsiteY69" fmla="*/ 576631 h 754790"/>
              <a:gd name="connsiteX70" fmla="*/ 133852 w 890631"/>
              <a:gd name="connsiteY70" fmla="*/ 585533 h 754790"/>
              <a:gd name="connsiteX71" fmla="*/ 133852 w 890631"/>
              <a:gd name="connsiteY71" fmla="*/ 549926 h 754790"/>
              <a:gd name="connsiteX72" fmla="*/ 124951 w 890631"/>
              <a:gd name="connsiteY72" fmla="*/ 541024 h 754790"/>
              <a:gd name="connsiteX73" fmla="*/ 124951 w 890631"/>
              <a:gd name="connsiteY73" fmla="*/ 487612 h 754790"/>
              <a:gd name="connsiteX74" fmla="*/ 116049 w 890631"/>
              <a:gd name="connsiteY74" fmla="*/ 478711 h 754790"/>
              <a:gd name="connsiteX75" fmla="*/ 124951 w 890631"/>
              <a:gd name="connsiteY75" fmla="*/ 398594 h 754790"/>
              <a:gd name="connsiteX76" fmla="*/ 124951 w 890631"/>
              <a:gd name="connsiteY76" fmla="*/ 380790 h 754790"/>
              <a:gd name="connsiteX77" fmla="*/ 133852 w 890631"/>
              <a:gd name="connsiteY77" fmla="*/ 371888 h 754790"/>
              <a:gd name="connsiteX78" fmla="*/ 142754 w 890631"/>
              <a:gd name="connsiteY78" fmla="*/ 362986 h 754790"/>
              <a:gd name="connsiteX79" fmla="*/ 142754 w 890631"/>
              <a:gd name="connsiteY79" fmla="*/ 345183 h 754790"/>
              <a:gd name="connsiteX80" fmla="*/ 151656 w 890631"/>
              <a:gd name="connsiteY80" fmla="*/ 336281 h 754790"/>
              <a:gd name="connsiteX81" fmla="*/ 160558 w 890631"/>
              <a:gd name="connsiteY81" fmla="*/ 327379 h 754790"/>
              <a:gd name="connsiteX82" fmla="*/ 169460 w 890631"/>
              <a:gd name="connsiteY82" fmla="*/ 318477 h 754790"/>
              <a:gd name="connsiteX83" fmla="*/ 169460 w 890631"/>
              <a:gd name="connsiteY83" fmla="*/ 309575 h 754790"/>
              <a:gd name="connsiteX84" fmla="*/ 178362 w 890631"/>
              <a:gd name="connsiteY84" fmla="*/ 300673 h 754790"/>
              <a:gd name="connsiteX85" fmla="*/ 187264 w 890631"/>
              <a:gd name="connsiteY85" fmla="*/ 309575 h 754790"/>
              <a:gd name="connsiteX86" fmla="*/ 196165 w 890631"/>
              <a:gd name="connsiteY86" fmla="*/ 336281 h 754790"/>
              <a:gd name="connsiteX87" fmla="*/ 196165 w 890631"/>
              <a:gd name="connsiteY87" fmla="*/ 327379 h 754790"/>
              <a:gd name="connsiteX88" fmla="*/ 205067 w 890631"/>
              <a:gd name="connsiteY88" fmla="*/ 318477 h 754790"/>
              <a:gd name="connsiteX89" fmla="*/ 205067 w 890631"/>
              <a:gd name="connsiteY89" fmla="*/ 309575 h 754790"/>
              <a:gd name="connsiteX90" fmla="*/ 213969 w 890631"/>
              <a:gd name="connsiteY90" fmla="*/ 300673 h 754790"/>
              <a:gd name="connsiteX91" fmla="*/ 213969 w 890631"/>
              <a:gd name="connsiteY91" fmla="*/ 282870 h 754790"/>
              <a:gd name="connsiteX92" fmla="*/ 222871 w 890631"/>
              <a:gd name="connsiteY92" fmla="*/ 273968 h 754790"/>
              <a:gd name="connsiteX93" fmla="*/ 222871 w 890631"/>
              <a:gd name="connsiteY93" fmla="*/ 247262 h 754790"/>
              <a:gd name="connsiteX94" fmla="*/ 231773 w 890631"/>
              <a:gd name="connsiteY94" fmla="*/ 238360 h 754790"/>
              <a:gd name="connsiteX95" fmla="*/ 231773 w 890631"/>
              <a:gd name="connsiteY95" fmla="*/ 113734 h 754790"/>
              <a:gd name="connsiteX96" fmla="*/ 240675 w 890631"/>
              <a:gd name="connsiteY96" fmla="*/ 122636 h 754790"/>
              <a:gd name="connsiteX97" fmla="*/ 240675 w 890631"/>
              <a:gd name="connsiteY97" fmla="*/ 149342 h 754790"/>
              <a:gd name="connsiteX98" fmla="*/ 249577 w 890631"/>
              <a:gd name="connsiteY98" fmla="*/ 167145 h 754790"/>
              <a:gd name="connsiteX99" fmla="*/ 249577 w 890631"/>
              <a:gd name="connsiteY99" fmla="*/ 211655 h 754790"/>
              <a:gd name="connsiteX100" fmla="*/ 258479 w 890631"/>
              <a:gd name="connsiteY100" fmla="*/ 220556 h 754790"/>
              <a:gd name="connsiteX101" fmla="*/ 258479 w 890631"/>
              <a:gd name="connsiteY101" fmla="*/ 238360 h 754790"/>
              <a:gd name="connsiteX102" fmla="*/ 267380 w 890631"/>
              <a:gd name="connsiteY102" fmla="*/ 256164 h 754790"/>
              <a:gd name="connsiteX103" fmla="*/ 267380 w 890631"/>
              <a:gd name="connsiteY103" fmla="*/ 478711 h 754790"/>
              <a:gd name="connsiteX104" fmla="*/ 276282 w 890631"/>
              <a:gd name="connsiteY104" fmla="*/ 469809 h 754790"/>
              <a:gd name="connsiteX105" fmla="*/ 276282 w 890631"/>
              <a:gd name="connsiteY105" fmla="*/ 434202 h 754790"/>
              <a:gd name="connsiteX106" fmla="*/ 285184 w 890631"/>
              <a:gd name="connsiteY106" fmla="*/ 425299 h 754790"/>
              <a:gd name="connsiteX107" fmla="*/ 285184 w 890631"/>
              <a:gd name="connsiteY107" fmla="*/ 389692 h 754790"/>
              <a:gd name="connsiteX108" fmla="*/ 294086 w 890631"/>
              <a:gd name="connsiteY108" fmla="*/ 371888 h 754790"/>
              <a:gd name="connsiteX109" fmla="*/ 302988 w 890631"/>
              <a:gd name="connsiteY109" fmla="*/ 362986 h 754790"/>
              <a:gd name="connsiteX110" fmla="*/ 302988 w 890631"/>
              <a:gd name="connsiteY110" fmla="*/ 345183 h 754790"/>
              <a:gd name="connsiteX111" fmla="*/ 311890 w 890631"/>
              <a:gd name="connsiteY111" fmla="*/ 327379 h 754790"/>
              <a:gd name="connsiteX112" fmla="*/ 311890 w 890631"/>
              <a:gd name="connsiteY112" fmla="*/ 309575 h 754790"/>
              <a:gd name="connsiteX113" fmla="*/ 320792 w 890631"/>
              <a:gd name="connsiteY113" fmla="*/ 291772 h 754790"/>
              <a:gd name="connsiteX114" fmla="*/ 320792 w 890631"/>
              <a:gd name="connsiteY114" fmla="*/ 273968 h 754790"/>
              <a:gd name="connsiteX115" fmla="*/ 329693 w 890631"/>
              <a:gd name="connsiteY115" fmla="*/ 265066 h 754790"/>
              <a:gd name="connsiteX116" fmla="*/ 338595 w 890631"/>
              <a:gd name="connsiteY116" fmla="*/ 176047 h 754790"/>
              <a:gd name="connsiteX117" fmla="*/ 347497 w 890631"/>
              <a:gd name="connsiteY117" fmla="*/ 193851 h 754790"/>
              <a:gd name="connsiteX118" fmla="*/ 347497 w 890631"/>
              <a:gd name="connsiteY118" fmla="*/ 202753 h 754790"/>
              <a:gd name="connsiteX119" fmla="*/ 356399 w 890631"/>
              <a:gd name="connsiteY119" fmla="*/ 211655 h 754790"/>
              <a:gd name="connsiteX120" fmla="*/ 365301 w 890631"/>
              <a:gd name="connsiteY120" fmla="*/ 220556 h 754790"/>
              <a:gd name="connsiteX121" fmla="*/ 374203 w 890631"/>
              <a:gd name="connsiteY121" fmla="*/ 211655 h 754790"/>
              <a:gd name="connsiteX122" fmla="*/ 383105 w 890631"/>
              <a:gd name="connsiteY122" fmla="*/ 202753 h 754790"/>
              <a:gd name="connsiteX123" fmla="*/ 392006 w 890631"/>
              <a:gd name="connsiteY123" fmla="*/ 167145 h 754790"/>
              <a:gd name="connsiteX124" fmla="*/ 392006 w 890631"/>
              <a:gd name="connsiteY124" fmla="*/ 131538 h 754790"/>
              <a:gd name="connsiteX125" fmla="*/ 400908 w 890631"/>
              <a:gd name="connsiteY125" fmla="*/ 122636 h 754790"/>
              <a:gd name="connsiteX126" fmla="*/ 400908 w 890631"/>
              <a:gd name="connsiteY126" fmla="*/ 113734 h 754790"/>
              <a:gd name="connsiteX127" fmla="*/ 409811 w 890631"/>
              <a:gd name="connsiteY127" fmla="*/ 104832 h 754790"/>
              <a:gd name="connsiteX128" fmla="*/ 409811 w 890631"/>
              <a:gd name="connsiteY128" fmla="*/ 122636 h 754790"/>
              <a:gd name="connsiteX129" fmla="*/ 400908 w 890631"/>
              <a:gd name="connsiteY129" fmla="*/ 131538 h 754790"/>
              <a:gd name="connsiteX130" fmla="*/ 400908 w 890631"/>
              <a:gd name="connsiteY130" fmla="*/ 158243 h 754790"/>
              <a:gd name="connsiteX131" fmla="*/ 392006 w 890631"/>
              <a:gd name="connsiteY131" fmla="*/ 167145 h 754790"/>
              <a:gd name="connsiteX132" fmla="*/ 392006 w 890631"/>
              <a:gd name="connsiteY132" fmla="*/ 176047 h 754790"/>
              <a:gd name="connsiteX133" fmla="*/ 383105 w 890631"/>
              <a:gd name="connsiteY133" fmla="*/ 193851 h 754790"/>
              <a:gd name="connsiteX134" fmla="*/ 383105 w 890631"/>
              <a:gd name="connsiteY134" fmla="*/ 202753 h 754790"/>
              <a:gd name="connsiteX135" fmla="*/ 374203 w 890631"/>
              <a:gd name="connsiteY135" fmla="*/ 211655 h 754790"/>
              <a:gd name="connsiteX136" fmla="*/ 365301 w 890631"/>
              <a:gd name="connsiteY136" fmla="*/ 220556 h 754790"/>
              <a:gd name="connsiteX137" fmla="*/ 365301 w 890631"/>
              <a:gd name="connsiteY137" fmla="*/ 229458 h 754790"/>
              <a:gd name="connsiteX138" fmla="*/ 356399 w 890631"/>
              <a:gd name="connsiteY138" fmla="*/ 238360 h 754790"/>
              <a:gd name="connsiteX139" fmla="*/ 356399 w 890631"/>
              <a:gd name="connsiteY139" fmla="*/ 256164 h 754790"/>
              <a:gd name="connsiteX140" fmla="*/ 347497 w 890631"/>
              <a:gd name="connsiteY140" fmla="*/ 265066 h 754790"/>
              <a:gd name="connsiteX141" fmla="*/ 338595 w 890631"/>
              <a:gd name="connsiteY141" fmla="*/ 273968 h 754790"/>
              <a:gd name="connsiteX142" fmla="*/ 329693 w 890631"/>
              <a:gd name="connsiteY142" fmla="*/ 282870 h 754790"/>
              <a:gd name="connsiteX143" fmla="*/ 329693 w 890631"/>
              <a:gd name="connsiteY143" fmla="*/ 300673 h 754790"/>
              <a:gd name="connsiteX144" fmla="*/ 320792 w 890631"/>
              <a:gd name="connsiteY144" fmla="*/ 309575 h 754790"/>
              <a:gd name="connsiteX145" fmla="*/ 311890 w 890631"/>
              <a:gd name="connsiteY145" fmla="*/ 318477 h 754790"/>
              <a:gd name="connsiteX146" fmla="*/ 311890 w 890631"/>
              <a:gd name="connsiteY146" fmla="*/ 336281 h 754790"/>
              <a:gd name="connsiteX147" fmla="*/ 294086 w 890631"/>
              <a:gd name="connsiteY147" fmla="*/ 345183 h 754790"/>
              <a:gd name="connsiteX148" fmla="*/ 285184 w 890631"/>
              <a:gd name="connsiteY148" fmla="*/ 354085 h 754790"/>
              <a:gd name="connsiteX149" fmla="*/ 285184 w 890631"/>
              <a:gd name="connsiteY149" fmla="*/ 362986 h 754790"/>
              <a:gd name="connsiteX150" fmla="*/ 276282 w 890631"/>
              <a:gd name="connsiteY150" fmla="*/ 371888 h 754790"/>
              <a:gd name="connsiteX151" fmla="*/ 276282 w 890631"/>
              <a:gd name="connsiteY151" fmla="*/ 380790 h 754790"/>
              <a:gd name="connsiteX152" fmla="*/ 267380 w 890631"/>
              <a:gd name="connsiteY152" fmla="*/ 389692 h 754790"/>
              <a:gd name="connsiteX153" fmla="*/ 267380 w 890631"/>
              <a:gd name="connsiteY153" fmla="*/ 371888 h 754790"/>
              <a:gd name="connsiteX154" fmla="*/ 276282 w 890631"/>
              <a:gd name="connsiteY154" fmla="*/ 362986 h 754790"/>
              <a:gd name="connsiteX155" fmla="*/ 285184 w 890631"/>
              <a:gd name="connsiteY155" fmla="*/ 354085 h 754790"/>
              <a:gd name="connsiteX156" fmla="*/ 285184 w 890631"/>
              <a:gd name="connsiteY156" fmla="*/ 336281 h 754790"/>
              <a:gd name="connsiteX157" fmla="*/ 294086 w 890631"/>
              <a:gd name="connsiteY157" fmla="*/ 327379 h 754790"/>
              <a:gd name="connsiteX158" fmla="*/ 302988 w 890631"/>
              <a:gd name="connsiteY158" fmla="*/ 318477 h 754790"/>
              <a:gd name="connsiteX159" fmla="*/ 302988 w 890631"/>
              <a:gd name="connsiteY159" fmla="*/ 300673 h 754790"/>
              <a:gd name="connsiteX160" fmla="*/ 311890 w 890631"/>
              <a:gd name="connsiteY160" fmla="*/ 291772 h 754790"/>
              <a:gd name="connsiteX161" fmla="*/ 320792 w 890631"/>
              <a:gd name="connsiteY161" fmla="*/ 282870 h 754790"/>
              <a:gd name="connsiteX162" fmla="*/ 320792 w 890631"/>
              <a:gd name="connsiteY162" fmla="*/ 318477 h 754790"/>
              <a:gd name="connsiteX163" fmla="*/ 329693 w 890631"/>
              <a:gd name="connsiteY163" fmla="*/ 327379 h 754790"/>
              <a:gd name="connsiteX164" fmla="*/ 329693 w 890631"/>
              <a:gd name="connsiteY164" fmla="*/ 336281 h 754790"/>
              <a:gd name="connsiteX165" fmla="*/ 338595 w 890631"/>
              <a:gd name="connsiteY165" fmla="*/ 345183 h 754790"/>
              <a:gd name="connsiteX166" fmla="*/ 338595 w 890631"/>
              <a:gd name="connsiteY166" fmla="*/ 398594 h 754790"/>
              <a:gd name="connsiteX167" fmla="*/ 347497 w 890631"/>
              <a:gd name="connsiteY167" fmla="*/ 407496 h 754790"/>
              <a:gd name="connsiteX168" fmla="*/ 347497 w 890631"/>
              <a:gd name="connsiteY168" fmla="*/ 416398 h 754790"/>
              <a:gd name="connsiteX169" fmla="*/ 356399 w 890631"/>
              <a:gd name="connsiteY169" fmla="*/ 398594 h 754790"/>
              <a:gd name="connsiteX170" fmla="*/ 356399 w 890631"/>
              <a:gd name="connsiteY170" fmla="*/ 389692 h 754790"/>
              <a:gd name="connsiteX171" fmla="*/ 365301 w 890631"/>
              <a:gd name="connsiteY171" fmla="*/ 362986 h 754790"/>
              <a:gd name="connsiteX172" fmla="*/ 374203 w 890631"/>
              <a:gd name="connsiteY172" fmla="*/ 345183 h 754790"/>
              <a:gd name="connsiteX173" fmla="*/ 374203 w 890631"/>
              <a:gd name="connsiteY173" fmla="*/ 336281 h 754790"/>
              <a:gd name="connsiteX174" fmla="*/ 383105 w 890631"/>
              <a:gd name="connsiteY174" fmla="*/ 318477 h 754790"/>
              <a:gd name="connsiteX175" fmla="*/ 383105 w 890631"/>
              <a:gd name="connsiteY175" fmla="*/ 291772 h 754790"/>
              <a:gd name="connsiteX176" fmla="*/ 392006 w 890631"/>
              <a:gd name="connsiteY176" fmla="*/ 282870 h 754790"/>
              <a:gd name="connsiteX177" fmla="*/ 400908 w 890631"/>
              <a:gd name="connsiteY177" fmla="*/ 265066 h 754790"/>
              <a:gd name="connsiteX178" fmla="*/ 409811 w 890631"/>
              <a:gd name="connsiteY178" fmla="*/ 238360 h 754790"/>
              <a:gd name="connsiteX179" fmla="*/ 409811 w 890631"/>
              <a:gd name="connsiteY179" fmla="*/ 202753 h 754790"/>
              <a:gd name="connsiteX180" fmla="*/ 418712 w 890631"/>
              <a:gd name="connsiteY180" fmla="*/ 184949 h 754790"/>
              <a:gd name="connsiteX181" fmla="*/ 427614 w 890631"/>
              <a:gd name="connsiteY181" fmla="*/ 176047 h 754790"/>
              <a:gd name="connsiteX182" fmla="*/ 427614 w 890631"/>
              <a:gd name="connsiteY182" fmla="*/ 149342 h 754790"/>
              <a:gd name="connsiteX183" fmla="*/ 436516 w 890631"/>
              <a:gd name="connsiteY183" fmla="*/ 140440 h 754790"/>
              <a:gd name="connsiteX184" fmla="*/ 436516 w 890631"/>
              <a:gd name="connsiteY184" fmla="*/ 95930 h 754790"/>
              <a:gd name="connsiteX185" fmla="*/ 445418 w 890631"/>
              <a:gd name="connsiteY185" fmla="*/ 87029 h 754790"/>
              <a:gd name="connsiteX186" fmla="*/ 454320 w 890631"/>
              <a:gd name="connsiteY186" fmla="*/ 42519 h 754790"/>
              <a:gd name="connsiteX187" fmla="*/ 454320 w 890631"/>
              <a:gd name="connsiteY187" fmla="*/ 51421 h 754790"/>
              <a:gd name="connsiteX188" fmla="*/ 463221 w 890631"/>
              <a:gd name="connsiteY188" fmla="*/ 60323 h 754790"/>
              <a:gd name="connsiteX189" fmla="*/ 472123 w 890631"/>
              <a:gd name="connsiteY189" fmla="*/ 95930 h 754790"/>
              <a:gd name="connsiteX190" fmla="*/ 472123 w 890631"/>
              <a:gd name="connsiteY190" fmla="*/ 140440 h 754790"/>
              <a:gd name="connsiteX191" fmla="*/ 481025 w 890631"/>
              <a:gd name="connsiteY191" fmla="*/ 167145 h 754790"/>
              <a:gd name="connsiteX192" fmla="*/ 489927 w 890631"/>
              <a:gd name="connsiteY192" fmla="*/ 184949 h 754790"/>
              <a:gd name="connsiteX193" fmla="*/ 489927 w 890631"/>
              <a:gd name="connsiteY193" fmla="*/ 247262 h 754790"/>
              <a:gd name="connsiteX194" fmla="*/ 498829 w 890631"/>
              <a:gd name="connsiteY194" fmla="*/ 256164 h 754790"/>
              <a:gd name="connsiteX195" fmla="*/ 507731 w 890631"/>
              <a:gd name="connsiteY195" fmla="*/ 478711 h 754790"/>
              <a:gd name="connsiteX196" fmla="*/ 498829 w 890631"/>
              <a:gd name="connsiteY196" fmla="*/ 469809 h 754790"/>
              <a:gd name="connsiteX197" fmla="*/ 489927 w 890631"/>
              <a:gd name="connsiteY197" fmla="*/ 345183 h 754790"/>
              <a:gd name="connsiteX198" fmla="*/ 489927 w 890631"/>
              <a:gd name="connsiteY198" fmla="*/ 354085 h 754790"/>
              <a:gd name="connsiteX199" fmla="*/ 481025 w 890631"/>
              <a:gd name="connsiteY199" fmla="*/ 362986 h 754790"/>
              <a:gd name="connsiteX200" fmla="*/ 472123 w 890631"/>
              <a:gd name="connsiteY200" fmla="*/ 380790 h 754790"/>
              <a:gd name="connsiteX201" fmla="*/ 472123 w 890631"/>
              <a:gd name="connsiteY201" fmla="*/ 389692 h 754790"/>
              <a:gd name="connsiteX202" fmla="*/ 463221 w 890631"/>
              <a:gd name="connsiteY202" fmla="*/ 407496 h 754790"/>
              <a:gd name="connsiteX203" fmla="*/ 454320 w 890631"/>
              <a:gd name="connsiteY203" fmla="*/ 416398 h 754790"/>
              <a:gd name="connsiteX204" fmla="*/ 445418 w 890631"/>
              <a:gd name="connsiteY204" fmla="*/ 425299 h 754790"/>
              <a:gd name="connsiteX205" fmla="*/ 445418 w 890631"/>
              <a:gd name="connsiteY205" fmla="*/ 443103 h 754790"/>
              <a:gd name="connsiteX206" fmla="*/ 436516 w 890631"/>
              <a:gd name="connsiteY206" fmla="*/ 452005 h 754790"/>
              <a:gd name="connsiteX207" fmla="*/ 436516 w 890631"/>
              <a:gd name="connsiteY207" fmla="*/ 469809 h 754790"/>
              <a:gd name="connsiteX208" fmla="*/ 427614 w 890631"/>
              <a:gd name="connsiteY208" fmla="*/ 478711 h 754790"/>
              <a:gd name="connsiteX209" fmla="*/ 418712 w 890631"/>
              <a:gd name="connsiteY209" fmla="*/ 487612 h 754790"/>
              <a:gd name="connsiteX210" fmla="*/ 409811 w 890631"/>
              <a:gd name="connsiteY210" fmla="*/ 496515 h 754790"/>
              <a:gd name="connsiteX211" fmla="*/ 400908 w 890631"/>
              <a:gd name="connsiteY211" fmla="*/ 514318 h 754790"/>
              <a:gd name="connsiteX212" fmla="*/ 392006 w 890631"/>
              <a:gd name="connsiteY212" fmla="*/ 523220 h 754790"/>
              <a:gd name="connsiteX213" fmla="*/ 383105 w 890631"/>
              <a:gd name="connsiteY213" fmla="*/ 532122 h 754790"/>
              <a:gd name="connsiteX214" fmla="*/ 374203 w 890631"/>
              <a:gd name="connsiteY214" fmla="*/ 541024 h 754790"/>
              <a:gd name="connsiteX215" fmla="*/ 374203 w 890631"/>
              <a:gd name="connsiteY215" fmla="*/ 549926 h 754790"/>
              <a:gd name="connsiteX216" fmla="*/ 365301 w 890631"/>
              <a:gd name="connsiteY216" fmla="*/ 558828 h 754790"/>
              <a:gd name="connsiteX217" fmla="*/ 356399 w 890631"/>
              <a:gd name="connsiteY217" fmla="*/ 567729 h 754790"/>
              <a:gd name="connsiteX218" fmla="*/ 347497 w 890631"/>
              <a:gd name="connsiteY218" fmla="*/ 585533 h 754790"/>
              <a:gd name="connsiteX219" fmla="*/ 338595 w 890631"/>
              <a:gd name="connsiteY219" fmla="*/ 594435 h 754790"/>
              <a:gd name="connsiteX220" fmla="*/ 338595 w 890631"/>
              <a:gd name="connsiteY220" fmla="*/ 603337 h 754790"/>
              <a:gd name="connsiteX221" fmla="*/ 329693 w 890631"/>
              <a:gd name="connsiteY221" fmla="*/ 621141 h 754790"/>
              <a:gd name="connsiteX222" fmla="*/ 320792 w 890631"/>
              <a:gd name="connsiteY222" fmla="*/ 630042 h 754790"/>
              <a:gd name="connsiteX223" fmla="*/ 311890 w 890631"/>
              <a:gd name="connsiteY223" fmla="*/ 638944 h 754790"/>
              <a:gd name="connsiteX224" fmla="*/ 320792 w 890631"/>
              <a:gd name="connsiteY224" fmla="*/ 647846 h 754790"/>
              <a:gd name="connsiteX225" fmla="*/ 320792 w 890631"/>
              <a:gd name="connsiteY225" fmla="*/ 638944 h 754790"/>
              <a:gd name="connsiteX226" fmla="*/ 329693 w 890631"/>
              <a:gd name="connsiteY226" fmla="*/ 630042 h 754790"/>
              <a:gd name="connsiteX227" fmla="*/ 338595 w 890631"/>
              <a:gd name="connsiteY227" fmla="*/ 621141 h 754790"/>
              <a:gd name="connsiteX228" fmla="*/ 347497 w 890631"/>
              <a:gd name="connsiteY228" fmla="*/ 612239 h 754790"/>
              <a:gd name="connsiteX229" fmla="*/ 365301 w 890631"/>
              <a:gd name="connsiteY229" fmla="*/ 612239 h 754790"/>
              <a:gd name="connsiteX230" fmla="*/ 374203 w 890631"/>
              <a:gd name="connsiteY230" fmla="*/ 603337 h 754790"/>
              <a:gd name="connsiteX231" fmla="*/ 400908 w 890631"/>
              <a:gd name="connsiteY231" fmla="*/ 594435 h 754790"/>
              <a:gd name="connsiteX232" fmla="*/ 436516 w 890631"/>
              <a:gd name="connsiteY232" fmla="*/ 585533 h 754790"/>
              <a:gd name="connsiteX233" fmla="*/ 445418 w 890631"/>
              <a:gd name="connsiteY233" fmla="*/ 585533 h 754790"/>
              <a:gd name="connsiteX234" fmla="*/ 454320 w 890631"/>
              <a:gd name="connsiteY234" fmla="*/ 576631 h 754790"/>
              <a:gd name="connsiteX235" fmla="*/ 472123 w 890631"/>
              <a:gd name="connsiteY235" fmla="*/ 576631 h 754790"/>
              <a:gd name="connsiteX236" fmla="*/ 481025 w 890631"/>
              <a:gd name="connsiteY236" fmla="*/ 567729 h 754790"/>
              <a:gd name="connsiteX237" fmla="*/ 498829 w 890631"/>
              <a:gd name="connsiteY237" fmla="*/ 558828 h 754790"/>
              <a:gd name="connsiteX238" fmla="*/ 507731 w 890631"/>
              <a:gd name="connsiteY238" fmla="*/ 549926 h 754790"/>
              <a:gd name="connsiteX239" fmla="*/ 507731 w 890631"/>
              <a:gd name="connsiteY239" fmla="*/ 523220 h 754790"/>
              <a:gd name="connsiteX240" fmla="*/ 516633 w 890631"/>
              <a:gd name="connsiteY240" fmla="*/ 505416 h 754790"/>
              <a:gd name="connsiteX241" fmla="*/ 516633 w 890631"/>
              <a:gd name="connsiteY241" fmla="*/ 496515 h 754790"/>
              <a:gd name="connsiteX242" fmla="*/ 525534 w 890631"/>
              <a:gd name="connsiteY242" fmla="*/ 487612 h 754790"/>
              <a:gd name="connsiteX243" fmla="*/ 525534 w 890631"/>
              <a:gd name="connsiteY243" fmla="*/ 469809 h 754790"/>
              <a:gd name="connsiteX244" fmla="*/ 534437 w 890631"/>
              <a:gd name="connsiteY244" fmla="*/ 460907 h 754790"/>
              <a:gd name="connsiteX245" fmla="*/ 543338 w 890631"/>
              <a:gd name="connsiteY245" fmla="*/ 452005 h 754790"/>
              <a:gd name="connsiteX246" fmla="*/ 543338 w 890631"/>
              <a:gd name="connsiteY246" fmla="*/ 443103 h 754790"/>
              <a:gd name="connsiteX247" fmla="*/ 552240 w 890631"/>
              <a:gd name="connsiteY247" fmla="*/ 434202 h 754790"/>
              <a:gd name="connsiteX248" fmla="*/ 552240 w 890631"/>
              <a:gd name="connsiteY248" fmla="*/ 425299 h 754790"/>
              <a:gd name="connsiteX249" fmla="*/ 561142 w 890631"/>
              <a:gd name="connsiteY249" fmla="*/ 416398 h 754790"/>
              <a:gd name="connsiteX250" fmla="*/ 561142 w 890631"/>
              <a:gd name="connsiteY250" fmla="*/ 398594 h 754790"/>
              <a:gd name="connsiteX251" fmla="*/ 570044 w 890631"/>
              <a:gd name="connsiteY251" fmla="*/ 389692 h 754790"/>
              <a:gd name="connsiteX252" fmla="*/ 578946 w 890631"/>
              <a:gd name="connsiteY252" fmla="*/ 380790 h 754790"/>
              <a:gd name="connsiteX253" fmla="*/ 578946 w 890631"/>
              <a:gd name="connsiteY253" fmla="*/ 362986 h 754790"/>
              <a:gd name="connsiteX254" fmla="*/ 587847 w 890631"/>
              <a:gd name="connsiteY254" fmla="*/ 354085 h 754790"/>
              <a:gd name="connsiteX255" fmla="*/ 596750 w 890631"/>
              <a:gd name="connsiteY255" fmla="*/ 327379 h 754790"/>
              <a:gd name="connsiteX256" fmla="*/ 596750 w 890631"/>
              <a:gd name="connsiteY256" fmla="*/ 140440 h 754790"/>
              <a:gd name="connsiteX257" fmla="*/ 605652 w 890631"/>
              <a:gd name="connsiteY257" fmla="*/ 131538 h 754790"/>
              <a:gd name="connsiteX258" fmla="*/ 614553 w 890631"/>
              <a:gd name="connsiteY258" fmla="*/ 69225 h 754790"/>
              <a:gd name="connsiteX259" fmla="*/ 667965 w 890631"/>
              <a:gd name="connsiteY259" fmla="*/ 78127 h 754790"/>
              <a:gd name="connsiteX260" fmla="*/ 685768 w 890631"/>
              <a:gd name="connsiteY260" fmla="*/ 87029 h 754790"/>
              <a:gd name="connsiteX261" fmla="*/ 685768 w 890631"/>
              <a:gd name="connsiteY261" fmla="*/ 202753 h 754790"/>
              <a:gd name="connsiteX262" fmla="*/ 676866 w 890631"/>
              <a:gd name="connsiteY262" fmla="*/ 211655 h 754790"/>
              <a:gd name="connsiteX263" fmla="*/ 676866 w 890631"/>
              <a:gd name="connsiteY263" fmla="*/ 229458 h 754790"/>
              <a:gd name="connsiteX264" fmla="*/ 667965 w 890631"/>
              <a:gd name="connsiteY264" fmla="*/ 247262 h 754790"/>
              <a:gd name="connsiteX265" fmla="*/ 659063 w 890631"/>
              <a:gd name="connsiteY265" fmla="*/ 265066 h 754790"/>
              <a:gd name="connsiteX266" fmla="*/ 641259 w 890631"/>
              <a:gd name="connsiteY266" fmla="*/ 273968 h 754790"/>
              <a:gd name="connsiteX267" fmla="*/ 623455 w 890631"/>
              <a:gd name="connsiteY267" fmla="*/ 291772 h 754790"/>
              <a:gd name="connsiteX268" fmla="*/ 605652 w 890631"/>
              <a:gd name="connsiteY268" fmla="*/ 309575 h 754790"/>
              <a:gd name="connsiteX269" fmla="*/ 596750 w 890631"/>
              <a:gd name="connsiteY269" fmla="*/ 318477 h 754790"/>
              <a:gd name="connsiteX270" fmla="*/ 587847 w 890631"/>
              <a:gd name="connsiteY270" fmla="*/ 336281 h 754790"/>
              <a:gd name="connsiteX271" fmla="*/ 570044 w 890631"/>
              <a:gd name="connsiteY271" fmla="*/ 336281 h 754790"/>
              <a:gd name="connsiteX272" fmla="*/ 552240 w 890631"/>
              <a:gd name="connsiteY272" fmla="*/ 354085 h 754790"/>
              <a:gd name="connsiteX273" fmla="*/ 534437 w 890631"/>
              <a:gd name="connsiteY273" fmla="*/ 371888 h 754790"/>
              <a:gd name="connsiteX274" fmla="*/ 507731 w 890631"/>
              <a:gd name="connsiteY274" fmla="*/ 380790 h 754790"/>
              <a:gd name="connsiteX275" fmla="*/ 481025 w 890631"/>
              <a:gd name="connsiteY275" fmla="*/ 398594 h 754790"/>
              <a:gd name="connsiteX276" fmla="*/ 454320 w 890631"/>
              <a:gd name="connsiteY276" fmla="*/ 416398 h 754790"/>
              <a:gd name="connsiteX277" fmla="*/ 436516 w 890631"/>
              <a:gd name="connsiteY277" fmla="*/ 425299 h 754790"/>
              <a:gd name="connsiteX278" fmla="*/ 427614 w 890631"/>
              <a:gd name="connsiteY278" fmla="*/ 425299 h 754790"/>
              <a:gd name="connsiteX279" fmla="*/ 400908 w 890631"/>
              <a:gd name="connsiteY279" fmla="*/ 443103 h 754790"/>
              <a:gd name="connsiteX280" fmla="*/ 392006 w 890631"/>
              <a:gd name="connsiteY280" fmla="*/ 452005 h 754790"/>
              <a:gd name="connsiteX281" fmla="*/ 365301 w 890631"/>
              <a:gd name="connsiteY281" fmla="*/ 452005 h 754790"/>
              <a:gd name="connsiteX282" fmla="*/ 356399 w 890631"/>
              <a:gd name="connsiteY282" fmla="*/ 460907 h 754790"/>
              <a:gd name="connsiteX283" fmla="*/ 338595 w 890631"/>
              <a:gd name="connsiteY283" fmla="*/ 469809 h 754790"/>
              <a:gd name="connsiteX284" fmla="*/ 329693 w 890631"/>
              <a:gd name="connsiteY284" fmla="*/ 460907 h 754790"/>
              <a:gd name="connsiteX285" fmla="*/ 338595 w 890631"/>
              <a:gd name="connsiteY285" fmla="*/ 452005 h 754790"/>
              <a:gd name="connsiteX286" fmla="*/ 347497 w 890631"/>
              <a:gd name="connsiteY286" fmla="*/ 443103 h 754790"/>
              <a:gd name="connsiteX287" fmla="*/ 356399 w 890631"/>
              <a:gd name="connsiteY287" fmla="*/ 443103 h 754790"/>
              <a:gd name="connsiteX288" fmla="*/ 365301 w 890631"/>
              <a:gd name="connsiteY288" fmla="*/ 434202 h 754790"/>
              <a:gd name="connsiteX289" fmla="*/ 374203 w 890631"/>
              <a:gd name="connsiteY289" fmla="*/ 425299 h 754790"/>
              <a:gd name="connsiteX290" fmla="*/ 383105 w 890631"/>
              <a:gd name="connsiteY290" fmla="*/ 425299 h 754790"/>
              <a:gd name="connsiteX291" fmla="*/ 392006 w 890631"/>
              <a:gd name="connsiteY291" fmla="*/ 416398 h 754790"/>
              <a:gd name="connsiteX292" fmla="*/ 409811 w 890631"/>
              <a:gd name="connsiteY292" fmla="*/ 416398 h 754790"/>
              <a:gd name="connsiteX293" fmla="*/ 427614 w 890631"/>
              <a:gd name="connsiteY293" fmla="*/ 407496 h 754790"/>
              <a:gd name="connsiteX294" fmla="*/ 436516 w 890631"/>
              <a:gd name="connsiteY294" fmla="*/ 407496 h 754790"/>
              <a:gd name="connsiteX295" fmla="*/ 463221 w 890631"/>
              <a:gd name="connsiteY295" fmla="*/ 398594 h 754790"/>
              <a:gd name="connsiteX296" fmla="*/ 481025 w 890631"/>
              <a:gd name="connsiteY296" fmla="*/ 389692 h 754790"/>
              <a:gd name="connsiteX297" fmla="*/ 498829 w 890631"/>
              <a:gd name="connsiteY297" fmla="*/ 389692 h 754790"/>
              <a:gd name="connsiteX298" fmla="*/ 516633 w 890631"/>
              <a:gd name="connsiteY298" fmla="*/ 380790 h 754790"/>
              <a:gd name="connsiteX299" fmla="*/ 534437 w 890631"/>
              <a:gd name="connsiteY299" fmla="*/ 371888 h 754790"/>
              <a:gd name="connsiteX300" fmla="*/ 552240 w 890631"/>
              <a:gd name="connsiteY300" fmla="*/ 371888 h 754790"/>
              <a:gd name="connsiteX301" fmla="*/ 561142 w 890631"/>
              <a:gd name="connsiteY301" fmla="*/ 362986 h 754790"/>
              <a:gd name="connsiteX302" fmla="*/ 570044 w 890631"/>
              <a:gd name="connsiteY302" fmla="*/ 354085 h 754790"/>
              <a:gd name="connsiteX303" fmla="*/ 578946 w 890631"/>
              <a:gd name="connsiteY303" fmla="*/ 354085 h 754790"/>
              <a:gd name="connsiteX304" fmla="*/ 587847 w 890631"/>
              <a:gd name="connsiteY304" fmla="*/ 345183 h 754790"/>
              <a:gd name="connsiteX305" fmla="*/ 596750 w 890631"/>
              <a:gd name="connsiteY305" fmla="*/ 336281 h 754790"/>
              <a:gd name="connsiteX306" fmla="*/ 605652 w 890631"/>
              <a:gd name="connsiteY306" fmla="*/ 318477 h 754790"/>
              <a:gd name="connsiteX307" fmla="*/ 614553 w 890631"/>
              <a:gd name="connsiteY307" fmla="*/ 309575 h 754790"/>
              <a:gd name="connsiteX308" fmla="*/ 623455 w 890631"/>
              <a:gd name="connsiteY308" fmla="*/ 300673 h 754790"/>
              <a:gd name="connsiteX309" fmla="*/ 632357 w 890631"/>
              <a:gd name="connsiteY309" fmla="*/ 291772 h 754790"/>
              <a:gd name="connsiteX310" fmla="*/ 641259 w 890631"/>
              <a:gd name="connsiteY310" fmla="*/ 282870 h 754790"/>
              <a:gd name="connsiteX311" fmla="*/ 703572 w 890631"/>
              <a:gd name="connsiteY311" fmla="*/ 291772 h 754790"/>
              <a:gd name="connsiteX312" fmla="*/ 703572 w 890631"/>
              <a:gd name="connsiteY312" fmla="*/ 318477 h 754790"/>
              <a:gd name="connsiteX313" fmla="*/ 694670 w 890631"/>
              <a:gd name="connsiteY313" fmla="*/ 327379 h 754790"/>
              <a:gd name="connsiteX314" fmla="*/ 685768 w 890631"/>
              <a:gd name="connsiteY314" fmla="*/ 336281 h 754790"/>
              <a:gd name="connsiteX315" fmla="*/ 685768 w 890631"/>
              <a:gd name="connsiteY315" fmla="*/ 345183 h 754790"/>
              <a:gd name="connsiteX316" fmla="*/ 676866 w 890631"/>
              <a:gd name="connsiteY316" fmla="*/ 354085 h 754790"/>
              <a:gd name="connsiteX317" fmla="*/ 667965 w 890631"/>
              <a:gd name="connsiteY317" fmla="*/ 371888 h 754790"/>
              <a:gd name="connsiteX318" fmla="*/ 659063 w 890631"/>
              <a:gd name="connsiteY318" fmla="*/ 407496 h 754790"/>
              <a:gd name="connsiteX319" fmla="*/ 650161 w 890631"/>
              <a:gd name="connsiteY319" fmla="*/ 416398 h 754790"/>
              <a:gd name="connsiteX320" fmla="*/ 650161 w 890631"/>
              <a:gd name="connsiteY320" fmla="*/ 443103 h 754790"/>
              <a:gd name="connsiteX321" fmla="*/ 641259 w 890631"/>
              <a:gd name="connsiteY321" fmla="*/ 452005 h 754790"/>
              <a:gd name="connsiteX322" fmla="*/ 641259 w 890631"/>
              <a:gd name="connsiteY322" fmla="*/ 460907 h 754790"/>
              <a:gd name="connsiteX323" fmla="*/ 632357 w 890631"/>
              <a:gd name="connsiteY323" fmla="*/ 478711 h 754790"/>
              <a:gd name="connsiteX324" fmla="*/ 614553 w 890631"/>
              <a:gd name="connsiteY324" fmla="*/ 487612 h 754790"/>
              <a:gd name="connsiteX325" fmla="*/ 614553 w 890631"/>
              <a:gd name="connsiteY325" fmla="*/ 496515 h 754790"/>
              <a:gd name="connsiteX326" fmla="*/ 596750 w 890631"/>
              <a:gd name="connsiteY326" fmla="*/ 514318 h 754790"/>
              <a:gd name="connsiteX327" fmla="*/ 587847 w 890631"/>
              <a:gd name="connsiteY327" fmla="*/ 541024 h 754790"/>
              <a:gd name="connsiteX328" fmla="*/ 570044 w 890631"/>
              <a:gd name="connsiteY328" fmla="*/ 558828 h 754790"/>
              <a:gd name="connsiteX329" fmla="*/ 552240 w 890631"/>
              <a:gd name="connsiteY329" fmla="*/ 576631 h 754790"/>
              <a:gd name="connsiteX330" fmla="*/ 543338 w 890631"/>
              <a:gd name="connsiteY330" fmla="*/ 594435 h 754790"/>
              <a:gd name="connsiteX331" fmla="*/ 525534 w 890631"/>
              <a:gd name="connsiteY331" fmla="*/ 621141 h 754790"/>
              <a:gd name="connsiteX332" fmla="*/ 507731 w 890631"/>
              <a:gd name="connsiteY332" fmla="*/ 647846 h 754790"/>
              <a:gd name="connsiteX333" fmla="*/ 498829 w 890631"/>
              <a:gd name="connsiteY333" fmla="*/ 665650 h 754790"/>
              <a:gd name="connsiteX334" fmla="*/ 489927 w 890631"/>
              <a:gd name="connsiteY334" fmla="*/ 665650 h 754790"/>
              <a:gd name="connsiteX335" fmla="*/ 481025 w 890631"/>
              <a:gd name="connsiteY335" fmla="*/ 683453 h 754790"/>
              <a:gd name="connsiteX336" fmla="*/ 472123 w 890631"/>
              <a:gd name="connsiteY336" fmla="*/ 701257 h 754790"/>
              <a:gd name="connsiteX337" fmla="*/ 463221 w 890631"/>
              <a:gd name="connsiteY337" fmla="*/ 710159 h 754790"/>
              <a:gd name="connsiteX338" fmla="*/ 463221 w 890631"/>
              <a:gd name="connsiteY338" fmla="*/ 727963 h 754790"/>
              <a:gd name="connsiteX339" fmla="*/ 454320 w 890631"/>
              <a:gd name="connsiteY339" fmla="*/ 736865 h 754790"/>
              <a:gd name="connsiteX340" fmla="*/ 454320 w 890631"/>
              <a:gd name="connsiteY340" fmla="*/ 745767 h 754790"/>
              <a:gd name="connsiteX341" fmla="*/ 445418 w 890631"/>
              <a:gd name="connsiteY341" fmla="*/ 754669 h 754790"/>
              <a:gd name="connsiteX342" fmla="*/ 445418 w 890631"/>
              <a:gd name="connsiteY342" fmla="*/ 701257 h 754790"/>
              <a:gd name="connsiteX343" fmla="*/ 454320 w 890631"/>
              <a:gd name="connsiteY343" fmla="*/ 683453 h 754790"/>
              <a:gd name="connsiteX344" fmla="*/ 463221 w 890631"/>
              <a:gd name="connsiteY344" fmla="*/ 665650 h 754790"/>
              <a:gd name="connsiteX345" fmla="*/ 472123 w 890631"/>
              <a:gd name="connsiteY345" fmla="*/ 647846 h 754790"/>
              <a:gd name="connsiteX346" fmla="*/ 489927 w 890631"/>
              <a:gd name="connsiteY346" fmla="*/ 621141 h 754790"/>
              <a:gd name="connsiteX347" fmla="*/ 507731 w 890631"/>
              <a:gd name="connsiteY347" fmla="*/ 594435 h 754790"/>
              <a:gd name="connsiteX348" fmla="*/ 525534 w 890631"/>
              <a:gd name="connsiteY348" fmla="*/ 567729 h 754790"/>
              <a:gd name="connsiteX349" fmla="*/ 534437 w 890631"/>
              <a:gd name="connsiteY349" fmla="*/ 549926 h 754790"/>
              <a:gd name="connsiteX350" fmla="*/ 561142 w 890631"/>
              <a:gd name="connsiteY350" fmla="*/ 514318 h 754790"/>
              <a:gd name="connsiteX351" fmla="*/ 570044 w 890631"/>
              <a:gd name="connsiteY351" fmla="*/ 505416 h 754790"/>
              <a:gd name="connsiteX352" fmla="*/ 596750 w 890631"/>
              <a:gd name="connsiteY352" fmla="*/ 478711 h 754790"/>
              <a:gd name="connsiteX353" fmla="*/ 596750 w 890631"/>
              <a:gd name="connsiteY353" fmla="*/ 460907 h 754790"/>
              <a:gd name="connsiteX354" fmla="*/ 623455 w 890631"/>
              <a:gd name="connsiteY354" fmla="*/ 434202 h 754790"/>
              <a:gd name="connsiteX355" fmla="*/ 641259 w 890631"/>
              <a:gd name="connsiteY355" fmla="*/ 407496 h 754790"/>
              <a:gd name="connsiteX356" fmla="*/ 650161 w 890631"/>
              <a:gd name="connsiteY356" fmla="*/ 389692 h 754790"/>
              <a:gd name="connsiteX357" fmla="*/ 659063 w 890631"/>
              <a:gd name="connsiteY357" fmla="*/ 380790 h 754790"/>
              <a:gd name="connsiteX358" fmla="*/ 667965 w 890631"/>
              <a:gd name="connsiteY358" fmla="*/ 362986 h 754790"/>
              <a:gd name="connsiteX359" fmla="*/ 685768 w 890631"/>
              <a:gd name="connsiteY359" fmla="*/ 345183 h 754790"/>
              <a:gd name="connsiteX360" fmla="*/ 694670 w 890631"/>
              <a:gd name="connsiteY360" fmla="*/ 336281 h 754790"/>
              <a:gd name="connsiteX361" fmla="*/ 703572 w 890631"/>
              <a:gd name="connsiteY361" fmla="*/ 318477 h 754790"/>
              <a:gd name="connsiteX362" fmla="*/ 712474 w 890631"/>
              <a:gd name="connsiteY362" fmla="*/ 300673 h 754790"/>
              <a:gd name="connsiteX363" fmla="*/ 721376 w 890631"/>
              <a:gd name="connsiteY363" fmla="*/ 300673 h 754790"/>
              <a:gd name="connsiteX364" fmla="*/ 730278 w 890631"/>
              <a:gd name="connsiteY364" fmla="*/ 282870 h 754790"/>
              <a:gd name="connsiteX365" fmla="*/ 739179 w 890631"/>
              <a:gd name="connsiteY365" fmla="*/ 265066 h 754790"/>
              <a:gd name="connsiteX366" fmla="*/ 748081 w 890631"/>
              <a:gd name="connsiteY366" fmla="*/ 247262 h 754790"/>
              <a:gd name="connsiteX367" fmla="*/ 756983 w 890631"/>
              <a:gd name="connsiteY367" fmla="*/ 238360 h 754790"/>
              <a:gd name="connsiteX368" fmla="*/ 765885 w 890631"/>
              <a:gd name="connsiteY368" fmla="*/ 229458 h 754790"/>
              <a:gd name="connsiteX369" fmla="*/ 774787 w 890631"/>
              <a:gd name="connsiteY369" fmla="*/ 238360 h 754790"/>
              <a:gd name="connsiteX370" fmla="*/ 774787 w 890631"/>
              <a:gd name="connsiteY370" fmla="*/ 247262 h 754790"/>
              <a:gd name="connsiteX371" fmla="*/ 783689 w 890631"/>
              <a:gd name="connsiteY371" fmla="*/ 256164 h 754790"/>
              <a:gd name="connsiteX372" fmla="*/ 783689 w 890631"/>
              <a:gd name="connsiteY372" fmla="*/ 273968 h 754790"/>
              <a:gd name="connsiteX373" fmla="*/ 792591 w 890631"/>
              <a:gd name="connsiteY373" fmla="*/ 291772 h 754790"/>
              <a:gd name="connsiteX374" fmla="*/ 801493 w 890631"/>
              <a:gd name="connsiteY374" fmla="*/ 309575 h 754790"/>
              <a:gd name="connsiteX375" fmla="*/ 801493 w 890631"/>
              <a:gd name="connsiteY375" fmla="*/ 336281 h 754790"/>
              <a:gd name="connsiteX376" fmla="*/ 810394 w 890631"/>
              <a:gd name="connsiteY376" fmla="*/ 354085 h 754790"/>
              <a:gd name="connsiteX377" fmla="*/ 810394 w 890631"/>
              <a:gd name="connsiteY377" fmla="*/ 416398 h 754790"/>
              <a:gd name="connsiteX378" fmla="*/ 819296 w 890631"/>
              <a:gd name="connsiteY378" fmla="*/ 443103 h 754790"/>
              <a:gd name="connsiteX379" fmla="*/ 828198 w 890631"/>
              <a:gd name="connsiteY379" fmla="*/ 469809 h 754790"/>
              <a:gd name="connsiteX380" fmla="*/ 837100 w 890631"/>
              <a:gd name="connsiteY380" fmla="*/ 594435 h 754790"/>
              <a:gd name="connsiteX381" fmla="*/ 837100 w 890631"/>
              <a:gd name="connsiteY381" fmla="*/ 630042 h 754790"/>
              <a:gd name="connsiteX382" fmla="*/ 846002 w 890631"/>
              <a:gd name="connsiteY382" fmla="*/ 621141 h 754790"/>
              <a:gd name="connsiteX383" fmla="*/ 846002 w 890631"/>
              <a:gd name="connsiteY383" fmla="*/ 612239 h 754790"/>
              <a:gd name="connsiteX384" fmla="*/ 854904 w 890631"/>
              <a:gd name="connsiteY384" fmla="*/ 603337 h 754790"/>
              <a:gd name="connsiteX385" fmla="*/ 854904 w 890631"/>
              <a:gd name="connsiteY385" fmla="*/ 594435 h 754790"/>
              <a:gd name="connsiteX386" fmla="*/ 863806 w 890631"/>
              <a:gd name="connsiteY386" fmla="*/ 585533 h 754790"/>
              <a:gd name="connsiteX387" fmla="*/ 872707 w 890631"/>
              <a:gd name="connsiteY387" fmla="*/ 576631 h 754790"/>
              <a:gd name="connsiteX388" fmla="*/ 872707 w 890631"/>
              <a:gd name="connsiteY388" fmla="*/ 558828 h 754790"/>
              <a:gd name="connsiteX389" fmla="*/ 881609 w 890631"/>
              <a:gd name="connsiteY389" fmla="*/ 549926 h 754790"/>
              <a:gd name="connsiteX390" fmla="*/ 890511 w 890631"/>
              <a:gd name="connsiteY390" fmla="*/ 541024 h 754790"/>
              <a:gd name="connsiteX391" fmla="*/ 890511 w 890631"/>
              <a:gd name="connsiteY391" fmla="*/ 532122 h 7547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890631" h="754790">
                <a:moveTo>
                  <a:pt x="98245" y="211655"/>
                </a:moveTo>
                <a:cubicBezTo>
                  <a:pt x="101212" y="212248"/>
                  <a:pt x="139786" y="220556"/>
                  <a:pt x="142754" y="220556"/>
                </a:cubicBezTo>
                <a:cubicBezTo>
                  <a:pt x="145721" y="220556"/>
                  <a:pt x="142161" y="212841"/>
                  <a:pt x="142754" y="211655"/>
                </a:cubicBezTo>
                <a:cubicBezTo>
                  <a:pt x="143347" y="210467"/>
                  <a:pt x="150469" y="203940"/>
                  <a:pt x="151656" y="202753"/>
                </a:cubicBezTo>
                <a:cubicBezTo>
                  <a:pt x="152843" y="201566"/>
                  <a:pt x="159371" y="195038"/>
                  <a:pt x="160558" y="193851"/>
                </a:cubicBezTo>
                <a:cubicBezTo>
                  <a:pt x="161744" y="192664"/>
                  <a:pt x="168272" y="186136"/>
                  <a:pt x="169460" y="184949"/>
                </a:cubicBezTo>
                <a:cubicBezTo>
                  <a:pt x="170646" y="183762"/>
                  <a:pt x="177175" y="177234"/>
                  <a:pt x="178362" y="176047"/>
                </a:cubicBezTo>
                <a:cubicBezTo>
                  <a:pt x="179548" y="174860"/>
                  <a:pt x="186077" y="168332"/>
                  <a:pt x="187264" y="167145"/>
                </a:cubicBezTo>
                <a:cubicBezTo>
                  <a:pt x="188450" y="165958"/>
                  <a:pt x="194385" y="159430"/>
                  <a:pt x="196165" y="158243"/>
                </a:cubicBezTo>
                <a:cubicBezTo>
                  <a:pt x="197946" y="157056"/>
                  <a:pt x="211595" y="149342"/>
                  <a:pt x="213969" y="149342"/>
                </a:cubicBezTo>
                <a:cubicBezTo>
                  <a:pt x="216343" y="149342"/>
                  <a:pt x="230586" y="153496"/>
                  <a:pt x="231773" y="158243"/>
                </a:cubicBezTo>
                <a:cubicBezTo>
                  <a:pt x="232960" y="162991"/>
                  <a:pt x="232366" y="215215"/>
                  <a:pt x="231773" y="220556"/>
                </a:cubicBezTo>
                <a:cubicBezTo>
                  <a:pt x="231180" y="225897"/>
                  <a:pt x="223464" y="236580"/>
                  <a:pt x="222871" y="238360"/>
                </a:cubicBezTo>
                <a:cubicBezTo>
                  <a:pt x="222277" y="240140"/>
                  <a:pt x="223464" y="245482"/>
                  <a:pt x="222871" y="247262"/>
                </a:cubicBezTo>
                <a:cubicBezTo>
                  <a:pt x="222277" y="249042"/>
                  <a:pt x="215156" y="262692"/>
                  <a:pt x="213969" y="265066"/>
                </a:cubicBezTo>
                <a:cubicBezTo>
                  <a:pt x="212782" y="267440"/>
                  <a:pt x="206847" y="280496"/>
                  <a:pt x="205067" y="282870"/>
                </a:cubicBezTo>
                <a:cubicBezTo>
                  <a:pt x="203287" y="285243"/>
                  <a:pt x="189044" y="298893"/>
                  <a:pt x="187264" y="300673"/>
                </a:cubicBezTo>
                <a:cubicBezTo>
                  <a:pt x="185483" y="302453"/>
                  <a:pt x="180142" y="307795"/>
                  <a:pt x="178362" y="309575"/>
                </a:cubicBezTo>
                <a:cubicBezTo>
                  <a:pt x="176581" y="311355"/>
                  <a:pt x="162338" y="325005"/>
                  <a:pt x="160558" y="327379"/>
                </a:cubicBezTo>
                <a:cubicBezTo>
                  <a:pt x="158777" y="329753"/>
                  <a:pt x="153436" y="343402"/>
                  <a:pt x="151656" y="345183"/>
                </a:cubicBezTo>
                <a:cubicBezTo>
                  <a:pt x="149875" y="346963"/>
                  <a:pt x="135633" y="351711"/>
                  <a:pt x="133852" y="354085"/>
                </a:cubicBezTo>
                <a:cubicBezTo>
                  <a:pt x="132072" y="356458"/>
                  <a:pt x="126137" y="378416"/>
                  <a:pt x="124951" y="380790"/>
                </a:cubicBezTo>
                <a:cubicBezTo>
                  <a:pt x="123764" y="383164"/>
                  <a:pt x="117829" y="387912"/>
                  <a:pt x="116049" y="389692"/>
                </a:cubicBezTo>
                <a:cubicBezTo>
                  <a:pt x="114268" y="391472"/>
                  <a:pt x="100618" y="405715"/>
                  <a:pt x="98245" y="407496"/>
                </a:cubicBezTo>
                <a:cubicBezTo>
                  <a:pt x="95870" y="409276"/>
                  <a:pt x="82815" y="414617"/>
                  <a:pt x="80441" y="416398"/>
                </a:cubicBezTo>
                <a:cubicBezTo>
                  <a:pt x="78067" y="418178"/>
                  <a:pt x="64418" y="432421"/>
                  <a:pt x="62638" y="434202"/>
                </a:cubicBezTo>
                <a:cubicBezTo>
                  <a:pt x="60857" y="435982"/>
                  <a:pt x="54922" y="442510"/>
                  <a:pt x="53736" y="443103"/>
                </a:cubicBezTo>
                <a:cubicBezTo>
                  <a:pt x="52549" y="443697"/>
                  <a:pt x="46020" y="441916"/>
                  <a:pt x="44833" y="443103"/>
                </a:cubicBezTo>
                <a:cubicBezTo>
                  <a:pt x="43646" y="444290"/>
                  <a:pt x="37118" y="459719"/>
                  <a:pt x="35932" y="460907"/>
                </a:cubicBezTo>
                <a:cubicBezTo>
                  <a:pt x="34745" y="462094"/>
                  <a:pt x="28810" y="460313"/>
                  <a:pt x="27030" y="460907"/>
                </a:cubicBezTo>
                <a:cubicBezTo>
                  <a:pt x="25249" y="461500"/>
                  <a:pt x="11006" y="468622"/>
                  <a:pt x="9226" y="469809"/>
                </a:cubicBezTo>
                <a:cubicBezTo>
                  <a:pt x="7446" y="470996"/>
                  <a:pt x="918" y="478711"/>
                  <a:pt x="325" y="478711"/>
                </a:cubicBezTo>
                <a:cubicBezTo>
                  <a:pt x="-269" y="478711"/>
                  <a:pt x="-1456" y="471589"/>
                  <a:pt x="325" y="469809"/>
                </a:cubicBezTo>
                <a:cubicBezTo>
                  <a:pt x="2105" y="468029"/>
                  <a:pt x="24656" y="454379"/>
                  <a:pt x="27030" y="452005"/>
                </a:cubicBezTo>
                <a:cubicBezTo>
                  <a:pt x="29404" y="449631"/>
                  <a:pt x="34151" y="436575"/>
                  <a:pt x="35932" y="434202"/>
                </a:cubicBezTo>
                <a:cubicBezTo>
                  <a:pt x="37712" y="431828"/>
                  <a:pt x="51362" y="418771"/>
                  <a:pt x="53736" y="416398"/>
                </a:cubicBezTo>
                <a:cubicBezTo>
                  <a:pt x="56110" y="414024"/>
                  <a:pt x="69759" y="400374"/>
                  <a:pt x="71539" y="398594"/>
                </a:cubicBezTo>
                <a:cubicBezTo>
                  <a:pt x="73320" y="396813"/>
                  <a:pt x="78660" y="391472"/>
                  <a:pt x="80441" y="389692"/>
                </a:cubicBezTo>
                <a:cubicBezTo>
                  <a:pt x="82221" y="387912"/>
                  <a:pt x="96464" y="373668"/>
                  <a:pt x="98245" y="371888"/>
                </a:cubicBezTo>
                <a:cubicBezTo>
                  <a:pt x="100025" y="370108"/>
                  <a:pt x="104772" y="364767"/>
                  <a:pt x="107147" y="362986"/>
                </a:cubicBezTo>
                <a:cubicBezTo>
                  <a:pt x="109520" y="361206"/>
                  <a:pt x="131478" y="347557"/>
                  <a:pt x="133852" y="345183"/>
                </a:cubicBezTo>
                <a:cubicBezTo>
                  <a:pt x="136226" y="342809"/>
                  <a:pt x="140380" y="329753"/>
                  <a:pt x="142754" y="327379"/>
                </a:cubicBezTo>
                <a:cubicBezTo>
                  <a:pt x="145128" y="325005"/>
                  <a:pt x="167085" y="311355"/>
                  <a:pt x="169460" y="309575"/>
                </a:cubicBezTo>
                <a:cubicBezTo>
                  <a:pt x="171833" y="307795"/>
                  <a:pt x="177175" y="302453"/>
                  <a:pt x="178362" y="300673"/>
                </a:cubicBezTo>
                <a:cubicBezTo>
                  <a:pt x="179548" y="298893"/>
                  <a:pt x="185483" y="284650"/>
                  <a:pt x="187264" y="282870"/>
                </a:cubicBezTo>
                <a:cubicBezTo>
                  <a:pt x="189044" y="281089"/>
                  <a:pt x="203287" y="275155"/>
                  <a:pt x="205067" y="273968"/>
                </a:cubicBezTo>
                <a:cubicBezTo>
                  <a:pt x="206847" y="272781"/>
                  <a:pt x="212782" y="266253"/>
                  <a:pt x="213969" y="265066"/>
                </a:cubicBezTo>
                <a:cubicBezTo>
                  <a:pt x="215156" y="263879"/>
                  <a:pt x="221684" y="257351"/>
                  <a:pt x="222871" y="256164"/>
                </a:cubicBezTo>
                <a:cubicBezTo>
                  <a:pt x="224057" y="254977"/>
                  <a:pt x="230586" y="248449"/>
                  <a:pt x="231773" y="247262"/>
                </a:cubicBezTo>
                <a:cubicBezTo>
                  <a:pt x="232960" y="246075"/>
                  <a:pt x="239487" y="239547"/>
                  <a:pt x="240675" y="238360"/>
                </a:cubicBezTo>
                <a:cubicBezTo>
                  <a:pt x="241862" y="237173"/>
                  <a:pt x="248389" y="229458"/>
                  <a:pt x="249577" y="229458"/>
                </a:cubicBezTo>
                <a:cubicBezTo>
                  <a:pt x="250763" y="229458"/>
                  <a:pt x="257885" y="232425"/>
                  <a:pt x="258479" y="238360"/>
                </a:cubicBezTo>
                <a:cubicBezTo>
                  <a:pt x="259072" y="244295"/>
                  <a:pt x="259072" y="311949"/>
                  <a:pt x="258479" y="318477"/>
                </a:cubicBezTo>
                <a:cubicBezTo>
                  <a:pt x="257885" y="325005"/>
                  <a:pt x="250170" y="334500"/>
                  <a:pt x="249577" y="336281"/>
                </a:cubicBezTo>
                <a:cubicBezTo>
                  <a:pt x="248983" y="338061"/>
                  <a:pt x="250170" y="343996"/>
                  <a:pt x="249577" y="345183"/>
                </a:cubicBezTo>
                <a:cubicBezTo>
                  <a:pt x="248983" y="346370"/>
                  <a:pt x="241862" y="352304"/>
                  <a:pt x="240675" y="354085"/>
                </a:cubicBezTo>
                <a:cubicBezTo>
                  <a:pt x="239487" y="355865"/>
                  <a:pt x="232366" y="369514"/>
                  <a:pt x="231773" y="371888"/>
                </a:cubicBezTo>
                <a:cubicBezTo>
                  <a:pt x="231180" y="374262"/>
                  <a:pt x="232366" y="387318"/>
                  <a:pt x="231773" y="389692"/>
                </a:cubicBezTo>
                <a:cubicBezTo>
                  <a:pt x="231180" y="392066"/>
                  <a:pt x="224057" y="404528"/>
                  <a:pt x="222871" y="407496"/>
                </a:cubicBezTo>
                <a:cubicBezTo>
                  <a:pt x="221684" y="410463"/>
                  <a:pt x="215156" y="431828"/>
                  <a:pt x="213969" y="434202"/>
                </a:cubicBezTo>
                <a:cubicBezTo>
                  <a:pt x="212782" y="436575"/>
                  <a:pt x="206254" y="441323"/>
                  <a:pt x="205067" y="443103"/>
                </a:cubicBezTo>
                <a:cubicBezTo>
                  <a:pt x="203880" y="444883"/>
                  <a:pt x="197352" y="457939"/>
                  <a:pt x="196165" y="460907"/>
                </a:cubicBezTo>
                <a:cubicBezTo>
                  <a:pt x="194978" y="463874"/>
                  <a:pt x="188450" y="485239"/>
                  <a:pt x="187264" y="487612"/>
                </a:cubicBezTo>
                <a:cubicBezTo>
                  <a:pt x="186077" y="489986"/>
                  <a:pt x="179548" y="494734"/>
                  <a:pt x="178362" y="496515"/>
                </a:cubicBezTo>
                <a:cubicBezTo>
                  <a:pt x="177175" y="498294"/>
                  <a:pt x="170053" y="512538"/>
                  <a:pt x="169460" y="514318"/>
                </a:cubicBezTo>
                <a:cubicBezTo>
                  <a:pt x="168866" y="516098"/>
                  <a:pt x="170053" y="521440"/>
                  <a:pt x="169460" y="523220"/>
                </a:cubicBezTo>
                <a:cubicBezTo>
                  <a:pt x="168866" y="525000"/>
                  <a:pt x="161744" y="539243"/>
                  <a:pt x="160558" y="541024"/>
                </a:cubicBezTo>
                <a:cubicBezTo>
                  <a:pt x="159371" y="542804"/>
                  <a:pt x="152843" y="548145"/>
                  <a:pt x="151656" y="549926"/>
                </a:cubicBezTo>
                <a:cubicBezTo>
                  <a:pt x="150469" y="551706"/>
                  <a:pt x="143347" y="565949"/>
                  <a:pt x="142754" y="567729"/>
                </a:cubicBezTo>
                <a:cubicBezTo>
                  <a:pt x="142161" y="569510"/>
                  <a:pt x="143347" y="575444"/>
                  <a:pt x="142754" y="576631"/>
                </a:cubicBezTo>
                <a:cubicBezTo>
                  <a:pt x="142161" y="577818"/>
                  <a:pt x="134445" y="587313"/>
                  <a:pt x="133852" y="585533"/>
                </a:cubicBezTo>
                <a:cubicBezTo>
                  <a:pt x="133259" y="583753"/>
                  <a:pt x="134445" y="552893"/>
                  <a:pt x="133852" y="549926"/>
                </a:cubicBezTo>
                <a:cubicBezTo>
                  <a:pt x="133259" y="546958"/>
                  <a:pt x="125544" y="545178"/>
                  <a:pt x="124951" y="541024"/>
                </a:cubicBezTo>
                <a:cubicBezTo>
                  <a:pt x="124357" y="536869"/>
                  <a:pt x="125544" y="491767"/>
                  <a:pt x="124951" y="487612"/>
                </a:cubicBezTo>
                <a:cubicBezTo>
                  <a:pt x="124357" y="483458"/>
                  <a:pt x="116049" y="484645"/>
                  <a:pt x="116049" y="478711"/>
                </a:cubicBezTo>
                <a:cubicBezTo>
                  <a:pt x="116049" y="472776"/>
                  <a:pt x="124357" y="405122"/>
                  <a:pt x="124951" y="398594"/>
                </a:cubicBezTo>
                <a:cubicBezTo>
                  <a:pt x="125544" y="392066"/>
                  <a:pt x="124357" y="382570"/>
                  <a:pt x="124951" y="380790"/>
                </a:cubicBezTo>
                <a:cubicBezTo>
                  <a:pt x="125544" y="379010"/>
                  <a:pt x="132665" y="373075"/>
                  <a:pt x="133852" y="371888"/>
                </a:cubicBezTo>
                <a:cubicBezTo>
                  <a:pt x="135039" y="370701"/>
                  <a:pt x="142161" y="364767"/>
                  <a:pt x="142754" y="362986"/>
                </a:cubicBezTo>
                <a:cubicBezTo>
                  <a:pt x="143347" y="361206"/>
                  <a:pt x="142161" y="346963"/>
                  <a:pt x="142754" y="345183"/>
                </a:cubicBezTo>
                <a:cubicBezTo>
                  <a:pt x="143347" y="343402"/>
                  <a:pt x="150469" y="337468"/>
                  <a:pt x="151656" y="336281"/>
                </a:cubicBezTo>
                <a:cubicBezTo>
                  <a:pt x="152843" y="335094"/>
                  <a:pt x="159371" y="328566"/>
                  <a:pt x="160558" y="327379"/>
                </a:cubicBezTo>
                <a:cubicBezTo>
                  <a:pt x="161744" y="326192"/>
                  <a:pt x="168866" y="319664"/>
                  <a:pt x="169460" y="318477"/>
                </a:cubicBezTo>
                <a:cubicBezTo>
                  <a:pt x="170053" y="317290"/>
                  <a:pt x="168866" y="310762"/>
                  <a:pt x="169460" y="309575"/>
                </a:cubicBezTo>
                <a:cubicBezTo>
                  <a:pt x="170053" y="308388"/>
                  <a:pt x="177175" y="300673"/>
                  <a:pt x="178362" y="300673"/>
                </a:cubicBezTo>
                <a:cubicBezTo>
                  <a:pt x="179548" y="300673"/>
                  <a:pt x="186077" y="307201"/>
                  <a:pt x="187264" y="309575"/>
                </a:cubicBezTo>
                <a:cubicBezTo>
                  <a:pt x="188450" y="311949"/>
                  <a:pt x="195572" y="335094"/>
                  <a:pt x="196165" y="336281"/>
                </a:cubicBezTo>
                <a:cubicBezTo>
                  <a:pt x="196758" y="337468"/>
                  <a:pt x="195572" y="328566"/>
                  <a:pt x="196165" y="327379"/>
                </a:cubicBezTo>
                <a:cubicBezTo>
                  <a:pt x="196758" y="326192"/>
                  <a:pt x="204474" y="319664"/>
                  <a:pt x="205067" y="318477"/>
                </a:cubicBezTo>
                <a:cubicBezTo>
                  <a:pt x="205660" y="317290"/>
                  <a:pt x="204474" y="310762"/>
                  <a:pt x="205067" y="309575"/>
                </a:cubicBezTo>
                <a:cubicBezTo>
                  <a:pt x="205660" y="308388"/>
                  <a:pt x="213375" y="302453"/>
                  <a:pt x="213969" y="300673"/>
                </a:cubicBezTo>
                <a:cubicBezTo>
                  <a:pt x="214562" y="298893"/>
                  <a:pt x="213375" y="284650"/>
                  <a:pt x="213969" y="282870"/>
                </a:cubicBezTo>
                <a:cubicBezTo>
                  <a:pt x="214562" y="281089"/>
                  <a:pt x="222277" y="276341"/>
                  <a:pt x="222871" y="273968"/>
                </a:cubicBezTo>
                <a:cubicBezTo>
                  <a:pt x="223464" y="271594"/>
                  <a:pt x="222277" y="249636"/>
                  <a:pt x="222871" y="247262"/>
                </a:cubicBezTo>
                <a:cubicBezTo>
                  <a:pt x="223464" y="244888"/>
                  <a:pt x="231180" y="247262"/>
                  <a:pt x="231773" y="238360"/>
                </a:cubicBezTo>
                <a:cubicBezTo>
                  <a:pt x="232366" y="229458"/>
                  <a:pt x="231180" y="121449"/>
                  <a:pt x="231773" y="113734"/>
                </a:cubicBezTo>
                <a:cubicBezTo>
                  <a:pt x="232366" y="106019"/>
                  <a:pt x="240081" y="120262"/>
                  <a:pt x="240675" y="122636"/>
                </a:cubicBezTo>
                <a:cubicBezTo>
                  <a:pt x="241268" y="125010"/>
                  <a:pt x="240081" y="146374"/>
                  <a:pt x="240675" y="149342"/>
                </a:cubicBezTo>
                <a:cubicBezTo>
                  <a:pt x="241268" y="152309"/>
                  <a:pt x="248983" y="162991"/>
                  <a:pt x="249577" y="167145"/>
                </a:cubicBezTo>
                <a:cubicBezTo>
                  <a:pt x="250170" y="171300"/>
                  <a:pt x="248983" y="208094"/>
                  <a:pt x="249577" y="211655"/>
                </a:cubicBezTo>
                <a:cubicBezTo>
                  <a:pt x="250170" y="215215"/>
                  <a:pt x="257885" y="218776"/>
                  <a:pt x="258479" y="220556"/>
                </a:cubicBezTo>
                <a:cubicBezTo>
                  <a:pt x="259072" y="222337"/>
                  <a:pt x="257885" y="235986"/>
                  <a:pt x="258479" y="238360"/>
                </a:cubicBezTo>
                <a:cubicBezTo>
                  <a:pt x="259072" y="240734"/>
                  <a:pt x="266787" y="240141"/>
                  <a:pt x="267380" y="256164"/>
                </a:cubicBezTo>
                <a:cubicBezTo>
                  <a:pt x="267973" y="272187"/>
                  <a:pt x="266787" y="464468"/>
                  <a:pt x="267380" y="478711"/>
                </a:cubicBezTo>
                <a:cubicBezTo>
                  <a:pt x="267973" y="492953"/>
                  <a:pt x="275689" y="472776"/>
                  <a:pt x="276282" y="469809"/>
                </a:cubicBezTo>
                <a:cubicBezTo>
                  <a:pt x="276875" y="466841"/>
                  <a:pt x="275689" y="437169"/>
                  <a:pt x="276282" y="434202"/>
                </a:cubicBezTo>
                <a:cubicBezTo>
                  <a:pt x="276875" y="431234"/>
                  <a:pt x="284590" y="428267"/>
                  <a:pt x="285184" y="425299"/>
                </a:cubicBezTo>
                <a:cubicBezTo>
                  <a:pt x="285777" y="422332"/>
                  <a:pt x="284590" y="393253"/>
                  <a:pt x="285184" y="389692"/>
                </a:cubicBezTo>
                <a:cubicBezTo>
                  <a:pt x="285777" y="386131"/>
                  <a:pt x="292899" y="373668"/>
                  <a:pt x="294086" y="371888"/>
                </a:cubicBezTo>
                <a:cubicBezTo>
                  <a:pt x="295273" y="370108"/>
                  <a:pt x="302394" y="364767"/>
                  <a:pt x="302988" y="362986"/>
                </a:cubicBezTo>
                <a:cubicBezTo>
                  <a:pt x="303581" y="361206"/>
                  <a:pt x="302394" y="347557"/>
                  <a:pt x="302988" y="345183"/>
                </a:cubicBezTo>
                <a:cubicBezTo>
                  <a:pt x="303581" y="342809"/>
                  <a:pt x="311296" y="329753"/>
                  <a:pt x="311890" y="327379"/>
                </a:cubicBezTo>
                <a:cubicBezTo>
                  <a:pt x="312483" y="325005"/>
                  <a:pt x="311296" y="311949"/>
                  <a:pt x="311890" y="309575"/>
                </a:cubicBezTo>
                <a:cubicBezTo>
                  <a:pt x="312483" y="307201"/>
                  <a:pt x="320198" y="294145"/>
                  <a:pt x="320792" y="291772"/>
                </a:cubicBezTo>
                <a:cubicBezTo>
                  <a:pt x="321385" y="289398"/>
                  <a:pt x="320198" y="275748"/>
                  <a:pt x="320792" y="273968"/>
                </a:cubicBezTo>
                <a:cubicBezTo>
                  <a:pt x="321385" y="272187"/>
                  <a:pt x="328506" y="271594"/>
                  <a:pt x="329693" y="265066"/>
                </a:cubicBezTo>
                <a:cubicBezTo>
                  <a:pt x="330880" y="258538"/>
                  <a:pt x="337408" y="180795"/>
                  <a:pt x="338595" y="176047"/>
                </a:cubicBezTo>
                <a:cubicBezTo>
                  <a:pt x="339782" y="171300"/>
                  <a:pt x="346903" y="192071"/>
                  <a:pt x="347497" y="193851"/>
                </a:cubicBezTo>
                <a:cubicBezTo>
                  <a:pt x="348090" y="195631"/>
                  <a:pt x="346903" y="201566"/>
                  <a:pt x="347497" y="202753"/>
                </a:cubicBezTo>
                <a:cubicBezTo>
                  <a:pt x="348090" y="203940"/>
                  <a:pt x="355212" y="210467"/>
                  <a:pt x="356399" y="211655"/>
                </a:cubicBezTo>
                <a:cubicBezTo>
                  <a:pt x="357586" y="212841"/>
                  <a:pt x="364114" y="220556"/>
                  <a:pt x="365301" y="220556"/>
                </a:cubicBezTo>
                <a:cubicBezTo>
                  <a:pt x="366488" y="220556"/>
                  <a:pt x="373016" y="212841"/>
                  <a:pt x="374203" y="211655"/>
                </a:cubicBezTo>
                <a:cubicBezTo>
                  <a:pt x="375389" y="210467"/>
                  <a:pt x="381918" y="205720"/>
                  <a:pt x="383105" y="202753"/>
                </a:cubicBezTo>
                <a:cubicBezTo>
                  <a:pt x="384291" y="199785"/>
                  <a:pt x="391413" y="171893"/>
                  <a:pt x="392006" y="167145"/>
                </a:cubicBezTo>
                <a:cubicBezTo>
                  <a:pt x="392599" y="162398"/>
                  <a:pt x="391413" y="134505"/>
                  <a:pt x="392006" y="131538"/>
                </a:cubicBezTo>
                <a:cubicBezTo>
                  <a:pt x="392599" y="128570"/>
                  <a:pt x="400315" y="123823"/>
                  <a:pt x="400908" y="122636"/>
                </a:cubicBezTo>
                <a:cubicBezTo>
                  <a:pt x="401501" y="121449"/>
                  <a:pt x="400315" y="114921"/>
                  <a:pt x="400908" y="113734"/>
                </a:cubicBezTo>
                <a:cubicBezTo>
                  <a:pt x="401501" y="112547"/>
                  <a:pt x="409217" y="104239"/>
                  <a:pt x="409811" y="104832"/>
                </a:cubicBezTo>
                <a:cubicBezTo>
                  <a:pt x="410404" y="105426"/>
                  <a:pt x="410404" y="120855"/>
                  <a:pt x="409811" y="122636"/>
                </a:cubicBezTo>
                <a:cubicBezTo>
                  <a:pt x="409217" y="124416"/>
                  <a:pt x="401501" y="129164"/>
                  <a:pt x="400908" y="131538"/>
                </a:cubicBezTo>
                <a:cubicBezTo>
                  <a:pt x="400315" y="133911"/>
                  <a:pt x="401501" y="155869"/>
                  <a:pt x="400908" y="158243"/>
                </a:cubicBezTo>
                <a:cubicBezTo>
                  <a:pt x="400315" y="160617"/>
                  <a:pt x="392599" y="165958"/>
                  <a:pt x="392006" y="167145"/>
                </a:cubicBezTo>
                <a:cubicBezTo>
                  <a:pt x="391413" y="168332"/>
                  <a:pt x="392599" y="174267"/>
                  <a:pt x="392006" y="176047"/>
                </a:cubicBezTo>
                <a:cubicBezTo>
                  <a:pt x="391413" y="177827"/>
                  <a:pt x="383698" y="192071"/>
                  <a:pt x="383105" y="193851"/>
                </a:cubicBezTo>
                <a:cubicBezTo>
                  <a:pt x="382511" y="195631"/>
                  <a:pt x="383698" y="201566"/>
                  <a:pt x="383105" y="202753"/>
                </a:cubicBezTo>
                <a:cubicBezTo>
                  <a:pt x="382511" y="203940"/>
                  <a:pt x="375389" y="210467"/>
                  <a:pt x="374203" y="211655"/>
                </a:cubicBezTo>
                <a:cubicBezTo>
                  <a:pt x="373016" y="212841"/>
                  <a:pt x="365894" y="219369"/>
                  <a:pt x="365301" y="220556"/>
                </a:cubicBezTo>
                <a:cubicBezTo>
                  <a:pt x="364708" y="221743"/>
                  <a:pt x="365894" y="228271"/>
                  <a:pt x="365301" y="229458"/>
                </a:cubicBezTo>
                <a:cubicBezTo>
                  <a:pt x="364708" y="230645"/>
                  <a:pt x="356992" y="236580"/>
                  <a:pt x="356399" y="238360"/>
                </a:cubicBezTo>
                <a:cubicBezTo>
                  <a:pt x="355806" y="240140"/>
                  <a:pt x="356992" y="254384"/>
                  <a:pt x="356399" y="256164"/>
                </a:cubicBezTo>
                <a:cubicBezTo>
                  <a:pt x="355806" y="257944"/>
                  <a:pt x="348684" y="263879"/>
                  <a:pt x="347497" y="265066"/>
                </a:cubicBezTo>
                <a:cubicBezTo>
                  <a:pt x="346310" y="266253"/>
                  <a:pt x="339782" y="272781"/>
                  <a:pt x="338595" y="273968"/>
                </a:cubicBezTo>
                <a:cubicBezTo>
                  <a:pt x="337408" y="275155"/>
                  <a:pt x="330286" y="281089"/>
                  <a:pt x="329693" y="282870"/>
                </a:cubicBezTo>
                <a:cubicBezTo>
                  <a:pt x="329100" y="284650"/>
                  <a:pt x="330286" y="298893"/>
                  <a:pt x="329693" y="300673"/>
                </a:cubicBezTo>
                <a:cubicBezTo>
                  <a:pt x="329100" y="302453"/>
                  <a:pt x="321978" y="308388"/>
                  <a:pt x="320792" y="309575"/>
                </a:cubicBezTo>
                <a:cubicBezTo>
                  <a:pt x="319604" y="310762"/>
                  <a:pt x="312483" y="316697"/>
                  <a:pt x="311890" y="318477"/>
                </a:cubicBezTo>
                <a:cubicBezTo>
                  <a:pt x="311296" y="320257"/>
                  <a:pt x="313076" y="334500"/>
                  <a:pt x="311890" y="336281"/>
                </a:cubicBezTo>
                <a:cubicBezTo>
                  <a:pt x="310703" y="338061"/>
                  <a:pt x="295866" y="343996"/>
                  <a:pt x="294086" y="345183"/>
                </a:cubicBezTo>
                <a:cubicBezTo>
                  <a:pt x="292306" y="346370"/>
                  <a:pt x="285777" y="352897"/>
                  <a:pt x="285184" y="354085"/>
                </a:cubicBezTo>
                <a:cubicBezTo>
                  <a:pt x="284590" y="355271"/>
                  <a:pt x="285777" y="361799"/>
                  <a:pt x="285184" y="362986"/>
                </a:cubicBezTo>
                <a:cubicBezTo>
                  <a:pt x="284590" y="364173"/>
                  <a:pt x="276875" y="370701"/>
                  <a:pt x="276282" y="371888"/>
                </a:cubicBezTo>
                <a:cubicBezTo>
                  <a:pt x="275689" y="373075"/>
                  <a:pt x="276875" y="379603"/>
                  <a:pt x="276282" y="380790"/>
                </a:cubicBezTo>
                <a:cubicBezTo>
                  <a:pt x="275689" y="381977"/>
                  <a:pt x="267973" y="390285"/>
                  <a:pt x="267380" y="389692"/>
                </a:cubicBezTo>
                <a:cubicBezTo>
                  <a:pt x="266787" y="389098"/>
                  <a:pt x="266787" y="373668"/>
                  <a:pt x="267380" y="371888"/>
                </a:cubicBezTo>
                <a:cubicBezTo>
                  <a:pt x="267973" y="370108"/>
                  <a:pt x="275095" y="364173"/>
                  <a:pt x="276282" y="362986"/>
                </a:cubicBezTo>
                <a:cubicBezTo>
                  <a:pt x="277469" y="361799"/>
                  <a:pt x="284590" y="355865"/>
                  <a:pt x="285184" y="354085"/>
                </a:cubicBezTo>
                <a:cubicBezTo>
                  <a:pt x="285777" y="352304"/>
                  <a:pt x="284590" y="338061"/>
                  <a:pt x="285184" y="336281"/>
                </a:cubicBezTo>
                <a:cubicBezTo>
                  <a:pt x="285777" y="334500"/>
                  <a:pt x="292899" y="328566"/>
                  <a:pt x="294086" y="327379"/>
                </a:cubicBezTo>
                <a:cubicBezTo>
                  <a:pt x="295273" y="326192"/>
                  <a:pt x="302394" y="320257"/>
                  <a:pt x="302988" y="318477"/>
                </a:cubicBezTo>
                <a:cubicBezTo>
                  <a:pt x="303581" y="316697"/>
                  <a:pt x="302394" y="302453"/>
                  <a:pt x="302988" y="300673"/>
                </a:cubicBezTo>
                <a:cubicBezTo>
                  <a:pt x="303581" y="298893"/>
                  <a:pt x="310703" y="292958"/>
                  <a:pt x="311890" y="291772"/>
                </a:cubicBezTo>
                <a:cubicBezTo>
                  <a:pt x="313076" y="290584"/>
                  <a:pt x="320198" y="281089"/>
                  <a:pt x="320792" y="282870"/>
                </a:cubicBezTo>
                <a:cubicBezTo>
                  <a:pt x="321385" y="284650"/>
                  <a:pt x="320198" y="315510"/>
                  <a:pt x="320792" y="318477"/>
                </a:cubicBezTo>
                <a:cubicBezTo>
                  <a:pt x="321385" y="321444"/>
                  <a:pt x="329100" y="326192"/>
                  <a:pt x="329693" y="327379"/>
                </a:cubicBezTo>
                <a:cubicBezTo>
                  <a:pt x="330286" y="328566"/>
                  <a:pt x="329100" y="335094"/>
                  <a:pt x="329693" y="336281"/>
                </a:cubicBezTo>
                <a:cubicBezTo>
                  <a:pt x="330286" y="337468"/>
                  <a:pt x="338002" y="341028"/>
                  <a:pt x="338595" y="345183"/>
                </a:cubicBezTo>
                <a:cubicBezTo>
                  <a:pt x="339188" y="349337"/>
                  <a:pt x="338002" y="394439"/>
                  <a:pt x="338595" y="398594"/>
                </a:cubicBezTo>
                <a:cubicBezTo>
                  <a:pt x="339188" y="402748"/>
                  <a:pt x="346903" y="406309"/>
                  <a:pt x="347497" y="407496"/>
                </a:cubicBezTo>
                <a:cubicBezTo>
                  <a:pt x="348090" y="408683"/>
                  <a:pt x="346903" y="416991"/>
                  <a:pt x="347497" y="416398"/>
                </a:cubicBezTo>
                <a:cubicBezTo>
                  <a:pt x="348090" y="415804"/>
                  <a:pt x="355806" y="400374"/>
                  <a:pt x="356399" y="398594"/>
                </a:cubicBezTo>
                <a:cubicBezTo>
                  <a:pt x="356992" y="396813"/>
                  <a:pt x="355806" y="392066"/>
                  <a:pt x="356399" y="389692"/>
                </a:cubicBezTo>
                <a:cubicBezTo>
                  <a:pt x="356992" y="387318"/>
                  <a:pt x="364114" y="365954"/>
                  <a:pt x="365301" y="362986"/>
                </a:cubicBezTo>
                <a:cubicBezTo>
                  <a:pt x="366488" y="360019"/>
                  <a:pt x="373609" y="346963"/>
                  <a:pt x="374203" y="345183"/>
                </a:cubicBezTo>
                <a:cubicBezTo>
                  <a:pt x="374796" y="343402"/>
                  <a:pt x="373609" y="338061"/>
                  <a:pt x="374203" y="336281"/>
                </a:cubicBezTo>
                <a:cubicBezTo>
                  <a:pt x="374796" y="334500"/>
                  <a:pt x="382511" y="321444"/>
                  <a:pt x="383105" y="318477"/>
                </a:cubicBezTo>
                <a:cubicBezTo>
                  <a:pt x="383698" y="315510"/>
                  <a:pt x="382511" y="294145"/>
                  <a:pt x="383105" y="291772"/>
                </a:cubicBezTo>
                <a:cubicBezTo>
                  <a:pt x="383698" y="289398"/>
                  <a:pt x="390819" y="284650"/>
                  <a:pt x="392006" y="282870"/>
                </a:cubicBezTo>
                <a:cubicBezTo>
                  <a:pt x="393193" y="281089"/>
                  <a:pt x="399721" y="268033"/>
                  <a:pt x="400908" y="265066"/>
                </a:cubicBezTo>
                <a:cubicBezTo>
                  <a:pt x="402095" y="262098"/>
                  <a:pt x="409217" y="242514"/>
                  <a:pt x="409811" y="238360"/>
                </a:cubicBezTo>
                <a:cubicBezTo>
                  <a:pt x="410404" y="234206"/>
                  <a:pt x="409217" y="206313"/>
                  <a:pt x="409811" y="202753"/>
                </a:cubicBezTo>
                <a:cubicBezTo>
                  <a:pt x="410404" y="199192"/>
                  <a:pt x="417525" y="186729"/>
                  <a:pt x="418712" y="184949"/>
                </a:cubicBezTo>
                <a:cubicBezTo>
                  <a:pt x="419899" y="183169"/>
                  <a:pt x="427021" y="178421"/>
                  <a:pt x="427614" y="176047"/>
                </a:cubicBezTo>
                <a:cubicBezTo>
                  <a:pt x="428207" y="173673"/>
                  <a:pt x="427021" y="151715"/>
                  <a:pt x="427614" y="149342"/>
                </a:cubicBezTo>
                <a:cubicBezTo>
                  <a:pt x="428207" y="146968"/>
                  <a:pt x="435922" y="144000"/>
                  <a:pt x="436516" y="140440"/>
                </a:cubicBezTo>
                <a:cubicBezTo>
                  <a:pt x="437109" y="136879"/>
                  <a:pt x="435922" y="99491"/>
                  <a:pt x="436516" y="95930"/>
                </a:cubicBezTo>
                <a:cubicBezTo>
                  <a:pt x="437109" y="92369"/>
                  <a:pt x="444231" y="90589"/>
                  <a:pt x="445418" y="87029"/>
                </a:cubicBezTo>
                <a:cubicBezTo>
                  <a:pt x="446604" y="83468"/>
                  <a:pt x="453726" y="44893"/>
                  <a:pt x="454320" y="42519"/>
                </a:cubicBezTo>
                <a:cubicBezTo>
                  <a:pt x="454912" y="40145"/>
                  <a:pt x="453726" y="50234"/>
                  <a:pt x="454320" y="51421"/>
                </a:cubicBezTo>
                <a:cubicBezTo>
                  <a:pt x="454912" y="52608"/>
                  <a:pt x="462034" y="57355"/>
                  <a:pt x="463221" y="60323"/>
                </a:cubicBezTo>
                <a:cubicBezTo>
                  <a:pt x="464408" y="63290"/>
                  <a:pt x="471530" y="90589"/>
                  <a:pt x="472123" y="95930"/>
                </a:cubicBezTo>
                <a:cubicBezTo>
                  <a:pt x="472717" y="101271"/>
                  <a:pt x="471530" y="135692"/>
                  <a:pt x="472123" y="140440"/>
                </a:cubicBezTo>
                <a:cubicBezTo>
                  <a:pt x="472717" y="145187"/>
                  <a:pt x="479838" y="164178"/>
                  <a:pt x="481025" y="167145"/>
                </a:cubicBezTo>
                <a:cubicBezTo>
                  <a:pt x="482212" y="170113"/>
                  <a:pt x="489334" y="179608"/>
                  <a:pt x="489927" y="184949"/>
                </a:cubicBezTo>
                <a:cubicBezTo>
                  <a:pt x="490520" y="190290"/>
                  <a:pt x="489334" y="242514"/>
                  <a:pt x="489927" y="247262"/>
                </a:cubicBezTo>
                <a:cubicBezTo>
                  <a:pt x="490520" y="252009"/>
                  <a:pt x="497642" y="240734"/>
                  <a:pt x="498829" y="256164"/>
                </a:cubicBezTo>
                <a:cubicBezTo>
                  <a:pt x="500016" y="271594"/>
                  <a:pt x="507731" y="464468"/>
                  <a:pt x="507731" y="478711"/>
                </a:cubicBezTo>
                <a:cubicBezTo>
                  <a:pt x="507731" y="492953"/>
                  <a:pt x="500016" y="478711"/>
                  <a:pt x="498829" y="469809"/>
                </a:cubicBezTo>
                <a:cubicBezTo>
                  <a:pt x="497642" y="460907"/>
                  <a:pt x="490520" y="352898"/>
                  <a:pt x="489927" y="345183"/>
                </a:cubicBezTo>
                <a:cubicBezTo>
                  <a:pt x="489334" y="337468"/>
                  <a:pt x="490520" y="352897"/>
                  <a:pt x="489927" y="354085"/>
                </a:cubicBezTo>
                <a:cubicBezTo>
                  <a:pt x="489334" y="355271"/>
                  <a:pt x="482212" y="361206"/>
                  <a:pt x="481025" y="362986"/>
                </a:cubicBezTo>
                <a:cubicBezTo>
                  <a:pt x="479838" y="364767"/>
                  <a:pt x="472717" y="379010"/>
                  <a:pt x="472123" y="380790"/>
                </a:cubicBezTo>
                <a:cubicBezTo>
                  <a:pt x="471530" y="382570"/>
                  <a:pt x="472717" y="387912"/>
                  <a:pt x="472123" y="389692"/>
                </a:cubicBezTo>
                <a:cubicBezTo>
                  <a:pt x="471530" y="391472"/>
                  <a:pt x="464408" y="405715"/>
                  <a:pt x="463221" y="407496"/>
                </a:cubicBezTo>
                <a:cubicBezTo>
                  <a:pt x="462034" y="409276"/>
                  <a:pt x="455506" y="415211"/>
                  <a:pt x="454320" y="416398"/>
                </a:cubicBezTo>
                <a:cubicBezTo>
                  <a:pt x="453132" y="417585"/>
                  <a:pt x="446011" y="423519"/>
                  <a:pt x="445418" y="425299"/>
                </a:cubicBezTo>
                <a:cubicBezTo>
                  <a:pt x="444824" y="427080"/>
                  <a:pt x="446011" y="441323"/>
                  <a:pt x="445418" y="443103"/>
                </a:cubicBezTo>
                <a:cubicBezTo>
                  <a:pt x="444824" y="444883"/>
                  <a:pt x="437109" y="450225"/>
                  <a:pt x="436516" y="452005"/>
                </a:cubicBezTo>
                <a:cubicBezTo>
                  <a:pt x="435922" y="453785"/>
                  <a:pt x="437109" y="468029"/>
                  <a:pt x="436516" y="469809"/>
                </a:cubicBezTo>
                <a:cubicBezTo>
                  <a:pt x="435922" y="471589"/>
                  <a:pt x="428801" y="477523"/>
                  <a:pt x="427614" y="478711"/>
                </a:cubicBezTo>
                <a:cubicBezTo>
                  <a:pt x="426427" y="479898"/>
                  <a:pt x="419899" y="486425"/>
                  <a:pt x="418712" y="487612"/>
                </a:cubicBezTo>
                <a:cubicBezTo>
                  <a:pt x="417525" y="488799"/>
                  <a:pt x="410997" y="494734"/>
                  <a:pt x="409811" y="496515"/>
                </a:cubicBezTo>
                <a:cubicBezTo>
                  <a:pt x="408623" y="498294"/>
                  <a:pt x="402095" y="512538"/>
                  <a:pt x="400908" y="514318"/>
                </a:cubicBezTo>
                <a:cubicBezTo>
                  <a:pt x="399721" y="516098"/>
                  <a:pt x="393193" y="522033"/>
                  <a:pt x="392006" y="523220"/>
                </a:cubicBezTo>
                <a:cubicBezTo>
                  <a:pt x="390819" y="524407"/>
                  <a:pt x="384291" y="530935"/>
                  <a:pt x="383105" y="532122"/>
                </a:cubicBezTo>
                <a:cubicBezTo>
                  <a:pt x="381918" y="533309"/>
                  <a:pt x="374796" y="539837"/>
                  <a:pt x="374203" y="541024"/>
                </a:cubicBezTo>
                <a:cubicBezTo>
                  <a:pt x="373609" y="542211"/>
                  <a:pt x="374796" y="548738"/>
                  <a:pt x="374203" y="549926"/>
                </a:cubicBezTo>
                <a:cubicBezTo>
                  <a:pt x="373609" y="551112"/>
                  <a:pt x="366488" y="557640"/>
                  <a:pt x="365301" y="558828"/>
                </a:cubicBezTo>
                <a:cubicBezTo>
                  <a:pt x="364114" y="560014"/>
                  <a:pt x="357586" y="565949"/>
                  <a:pt x="356399" y="567729"/>
                </a:cubicBezTo>
                <a:cubicBezTo>
                  <a:pt x="355212" y="569510"/>
                  <a:pt x="348684" y="583753"/>
                  <a:pt x="347497" y="585533"/>
                </a:cubicBezTo>
                <a:cubicBezTo>
                  <a:pt x="346310" y="587313"/>
                  <a:pt x="339188" y="593248"/>
                  <a:pt x="338595" y="594435"/>
                </a:cubicBezTo>
                <a:cubicBezTo>
                  <a:pt x="338002" y="595622"/>
                  <a:pt x="339188" y="601556"/>
                  <a:pt x="338595" y="603337"/>
                </a:cubicBezTo>
                <a:cubicBezTo>
                  <a:pt x="338002" y="605117"/>
                  <a:pt x="330880" y="619360"/>
                  <a:pt x="329693" y="621141"/>
                </a:cubicBezTo>
                <a:cubicBezTo>
                  <a:pt x="328506" y="622921"/>
                  <a:pt x="321978" y="628855"/>
                  <a:pt x="320792" y="630042"/>
                </a:cubicBezTo>
                <a:cubicBezTo>
                  <a:pt x="319604" y="631229"/>
                  <a:pt x="311890" y="637757"/>
                  <a:pt x="311890" y="638944"/>
                </a:cubicBezTo>
                <a:cubicBezTo>
                  <a:pt x="311890" y="640131"/>
                  <a:pt x="320198" y="647846"/>
                  <a:pt x="320792" y="647846"/>
                </a:cubicBezTo>
                <a:cubicBezTo>
                  <a:pt x="321385" y="647846"/>
                  <a:pt x="320198" y="640131"/>
                  <a:pt x="320792" y="638944"/>
                </a:cubicBezTo>
                <a:cubicBezTo>
                  <a:pt x="321385" y="637757"/>
                  <a:pt x="328506" y="631229"/>
                  <a:pt x="329693" y="630042"/>
                </a:cubicBezTo>
                <a:cubicBezTo>
                  <a:pt x="330880" y="628855"/>
                  <a:pt x="337408" y="622328"/>
                  <a:pt x="338595" y="621141"/>
                </a:cubicBezTo>
                <a:cubicBezTo>
                  <a:pt x="339782" y="619954"/>
                  <a:pt x="345716" y="612832"/>
                  <a:pt x="347497" y="612239"/>
                </a:cubicBezTo>
                <a:cubicBezTo>
                  <a:pt x="349277" y="611645"/>
                  <a:pt x="363520" y="612832"/>
                  <a:pt x="365301" y="612239"/>
                </a:cubicBezTo>
                <a:cubicBezTo>
                  <a:pt x="367081" y="611645"/>
                  <a:pt x="371829" y="604524"/>
                  <a:pt x="374203" y="603337"/>
                </a:cubicBezTo>
                <a:cubicBezTo>
                  <a:pt x="376577" y="602150"/>
                  <a:pt x="396754" y="595622"/>
                  <a:pt x="400908" y="594435"/>
                </a:cubicBezTo>
                <a:cubicBezTo>
                  <a:pt x="405062" y="593248"/>
                  <a:pt x="433548" y="586127"/>
                  <a:pt x="436516" y="585533"/>
                </a:cubicBezTo>
                <a:cubicBezTo>
                  <a:pt x="439483" y="584940"/>
                  <a:pt x="444231" y="586127"/>
                  <a:pt x="445418" y="585533"/>
                </a:cubicBezTo>
                <a:cubicBezTo>
                  <a:pt x="446604" y="584940"/>
                  <a:pt x="452539" y="577224"/>
                  <a:pt x="454320" y="576631"/>
                </a:cubicBezTo>
                <a:cubicBezTo>
                  <a:pt x="456100" y="576038"/>
                  <a:pt x="470343" y="577224"/>
                  <a:pt x="472123" y="576631"/>
                </a:cubicBezTo>
                <a:cubicBezTo>
                  <a:pt x="473903" y="576038"/>
                  <a:pt x="479245" y="568916"/>
                  <a:pt x="481025" y="567729"/>
                </a:cubicBezTo>
                <a:cubicBezTo>
                  <a:pt x="482805" y="566542"/>
                  <a:pt x="497048" y="560014"/>
                  <a:pt x="498829" y="558828"/>
                </a:cubicBezTo>
                <a:cubicBezTo>
                  <a:pt x="500609" y="557640"/>
                  <a:pt x="507137" y="552299"/>
                  <a:pt x="507731" y="549926"/>
                </a:cubicBezTo>
                <a:cubicBezTo>
                  <a:pt x="508324" y="547552"/>
                  <a:pt x="507137" y="526187"/>
                  <a:pt x="507731" y="523220"/>
                </a:cubicBezTo>
                <a:cubicBezTo>
                  <a:pt x="508324" y="520253"/>
                  <a:pt x="516038" y="507196"/>
                  <a:pt x="516633" y="505416"/>
                </a:cubicBezTo>
                <a:cubicBezTo>
                  <a:pt x="517226" y="503636"/>
                  <a:pt x="516038" y="497701"/>
                  <a:pt x="516633" y="496515"/>
                </a:cubicBezTo>
                <a:cubicBezTo>
                  <a:pt x="517226" y="495327"/>
                  <a:pt x="524941" y="489392"/>
                  <a:pt x="525534" y="487612"/>
                </a:cubicBezTo>
                <a:cubicBezTo>
                  <a:pt x="526127" y="485832"/>
                  <a:pt x="524941" y="471589"/>
                  <a:pt x="525534" y="469809"/>
                </a:cubicBezTo>
                <a:cubicBezTo>
                  <a:pt x="526127" y="468029"/>
                  <a:pt x="533250" y="462094"/>
                  <a:pt x="534437" y="460907"/>
                </a:cubicBezTo>
                <a:cubicBezTo>
                  <a:pt x="535623" y="459719"/>
                  <a:pt x="542745" y="453192"/>
                  <a:pt x="543338" y="452005"/>
                </a:cubicBezTo>
                <a:cubicBezTo>
                  <a:pt x="543931" y="450818"/>
                  <a:pt x="542745" y="444290"/>
                  <a:pt x="543338" y="443103"/>
                </a:cubicBezTo>
                <a:cubicBezTo>
                  <a:pt x="543931" y="441916"/>
                  <a:pt x="551647" y="435388"/>
                  <a:pt x="552240" y="434202"/>
                </a:cubicBezTo>
                <a:cubicBezTo>
                  <a:pt x="552833" y="433014"/>
                  <a:pt x="551647" y="426486"/>
                  <a:pt x="552240" y="425299"/>
                </a:cubicBezTo>
                <a:cubicBezTo>
                  <a:pt x="552833" y="424112"/>
                  <a:pt x="560548" y="418178"/>
                  <a:pt x="561142" y="416398"/>
                </a:cubicBezTo>
                <a:cubicBezTo>
                  <a:pt x="561735" y="414617"/>
                  <a:pt x="560548" y="400374"/>
                  <a:pt x="561142" y="398594"/>
                </a:cubicBezTo>
                <a:cubicBezTo>
                  <a:pt x="561735" y="396813"/>
                  <a:pt x="568857" y="390879"/>
                  <a:pt x="570044" y="389692"/>
                </a:cubicBezTo>
                <a:cubicBezTo>
                  <a:pt x="571230" y="388505"/>
                  <a:pt x="578352" y="382570"/>
                  <a:pt x="578946" y="380790"/>
                </a:cubicBezTo>
                <a:cubicBezTo>
                  <a:pt x="579539" y="379010"/>
                  <a:pt x="578352" y="364767"/>
                  <a:pt x="578946" y="362986"/>
                </a:cubicBezTo>
                <a:cubicBezTo>
                  <a:pt x="579539" y="361206"/>
                  <a:pt x="586660" y="356458"/>
                  <a:pt x="587847" y="354085"/>
                </a:cubicBezTo>
                <a:cubicBezTo>
                  <a:pt x="589034" y="351711"/>
                  <a:pt x="596156" y="341622"/>
                  <a:pt x="596750" y="327379"/>
                </a:cubicBezTo>
                <a:cubicBezTo>
                  <a:pt x="597343" y="313136"/>
                  <a:pt x="596156" y="153496"/>
                  <a:pt x="596750" y="140440"/>
                </a:cubicBezTo>
                <a:cubicBezTo>
                  <a:pt x="597343" y="127384"/>
                  <a:pt x="604464" y="136285"/>
                  <a:pt x="605652" y="131538"/>
                </a:cubicBezTo>
                <a:cubicBezTo>
                  <a:pt x="606838" y="126790"/>
                  <a:pt x="610399" y="72785"/>
                  <a:pt x="614553" y="69225"/>
                </a:cubicBezTo>
                <a:cubicBezTo>
                  <a:pt x="618707" y="65664"/>
                  <a:pt x="663217" y="76940"/>
                  <a:pt x="667965" y="78127"/>
                </a:cubicBezTo>
                <a:cubicBezTo>
                  <a:pt x="672712" y="79314"/>
                  <a:pt x="684581" y="78720"/>
                  <a:pt x="685768" y="87029"/>
                </a:cubicBezTo>
                <a:cubicBezTo>
                  <a:pt x="686955" y="95337"/>
                  <a:pt x="686361" y="194444"/>
                  <a:pt x="685768" y="202753"/>
                </a:cubicBezTo>
                <a:cubicBezTo>
                  <a:pt x="685175" y="211061"/>
                  <a:pt x="677459" y="209874"/>
                  <a:pt x="676866" y="211655"/>
                </a:cubicBezTo>
                <a:cubicBezTo>
                  <a:pt x="676273" y="213435"/>
                  <a:pt x="677459" y="227085"/>
                  <a:pt x="676866" y="229458"/>
                </a:cubicBezTo>
                <a:cubicBezTo>
                  <a:pt x="676273" y="231832"/>
                  <a:pt x="669151" y="244888"/>
                  <a:pt x="667965" y="247262"/>
                </a:cubicBezTo>
                <a:cubicBezTo>
                  <a:pt x="666777" y="249636"/>
                  <a:pt x="660843" y="263285"/>
                  <a:pt x="659063" y="265066"/>
                </a:cubicBezTo>
                <a:cubicBezTo>
                  <a:pt x="657282" y="266846"/>
                  <a:pt x="643632" y="272187"/>
                  <a:pt x="641259" y="273968"/>
                </a:cubicBezTo>
                <a:cubicBezTo>
                  <a:pt x="638884" y="275748"/>
                  <a:pt x="625829" y="289398"/>
                  <a:pt x="623455" y="291772"/>
                </a:cubicBezTo>
                <a:cubicBezTo>
                  <a:pt x="621081" y="294145"/>
                  <a:pt x="607432" y="307795"/>
                  <a:pt x="605652" y="309575"/>
                </a:cubicBezTo>
                <a:cubicBezTo>
                  <a:pt x="603871" y="311355"/>
                  <a:pt x="597936" y="316697"/>
                  <a:pt x="596750" y="318477"/>
                </a:cubicBezTo>
                <a:cubicBezTo>
                  <a:pt x="595563" y="320257"/>
                  <a:pt x="589628" y="335094"/>
                  <a:pt x="587847" y="336281"/>
                </a:cubicBezTo>
                <a:cubicBezTo>
                  <a:pt x="586067" y="337468"/>
                  <a:pt x="572418" y="335094"/>
                  <a:pt x="570044" y="336281"/>
                </a:cubicBezTo>
                <a:cubicBezTo>
                  <a:pt x="567670" y="337468"/>
                  <a:pt x="554614" y="351711"/>
                  <a:pt x="552240" y="354085"/>
                </a:cubicBezTo>
                <a:cubicBezTo>
                  <a:pt x="549866" y="356458"/>
                  <a:pt x="537404" y="370108"/>
                  <a:pt x="534437" y="371888"/>
                </a:cubicBezTo>
                <a:cubicBezTo>
                  <a:pt x="531469" y="373668"/>
                  <a:pt x="511291" y="379010"/>
                  <a:pt x="507731" y="380790"/>
                </a:cubicBezTo>
                <a:cubicBezTo>
                  <a:pt x="504170" y="382570"/>
                  <a:pt x="484585" y="396220"/>
                  <a:pt x="481025" y="398594"/>
                </a:cubicBezTo>
                <a:cubicBezTo>
                  <a:pt x="477465" y="400967"/>
                  <a:pt x="457287" y="414617"/>
                  <a:pt x="454320" y="416398"/>
                </a:cubicBezTo>
                <a:cubicBezTo>
                  <a:pt x="451352" y="418178"/>
                  <a:pt x="438296" y="424706"/>
                  <a:pt x="436516" y="425299"/>
                </a:cubicBezTo>
                <a:cubicBezTo>
                  <a:pt x="434735" y="425893"/>
                  <a:pt x="429988" y="424112"/>
                  <a:pt x="427614" y="425299"/>
                </a:cubicBezTo>
                <a:cubicBezTo>
                  <a:pt x="425240" y="426486"/>
                  <a:pt x="403282" y="441323"/>
                  <a:pt x="400908" y="443103"/>
                </a:cubicBezTo>
                <a:cubicBezTo>
                  <a:pt x="398534" y="444883"/>
                  <a:pt x="394380" y="451412"/>
                  <a:pt x="392006" y="452005"/>
                </a:cubicBezTo>
                <a:cubicBezTo>
                  <a:pt x="389632" y="452598"/>
                  <a:pt x="367675" y="451412"/>
                  <a:pt x="365301" y="452005"/>
                </a:cubicBezTo>
                <a:cubicBezTo>
                  <a:pt x="362927" y="452598"/>
                  <a:pt x="358179" y="459719"/>
                  <a:pt x="356399" y="460907"/>
                </a:cubicBezTo>
                <a:cubicBezTo>
                  <a:pt x="354619" y="462094"/>
                  <a:pt x="340375" y="469809"/>
                  <a:pt x="338595" y="469809"/>
                </a:cubicBezTo>
                <a:cubicBezTo>
                  <a:pt x="336814" y="469809"/>
                  <a:pt x="329693" y="462094"/>
                  <a:pt x="329693" y="460907"/>
                </a:cubicBezTo>
                <a:cubicBezTo>
                  <a:pt x="329693" y="459719"/>
                  <a:pt x="337408" y="453192"/>
                  <a:pt x="338595" y="452005"/>
                </a:cubicBezTo>
                <a:cubicBezTo>
                  <a:pt x="339782" y="450818"/>
                  <a:pt x="346310" y="443697"/>
                  <a:pt x="347497" y="443103"/>
                </a:cubicBezTo>
                <a:cubicBezTo>
                  <a:pt x="348684" y="442510"/>
                  <a:pt x="355212" y="443697"/>
                  <a:pt x="356399" y="443103"/>
                </a:cubicBezTo>
                <a:cubicBezTo>
                  <a:pt x="357586" y="442510"/>
                  <a:pt x="364114" y="435388"/>
                  <a:pt x="365301" y="434202"/>
                </a:cubicBezTo>
                <a:cubicBezTo>
                  <a:pt x="366488" y="433014"/>
                  <a:pt x="373016" y="425893"/>
                  <a:pt x="374203" y="425299"/>
                </a:cubicBezTo>
                <a:cubicBezTo>
                  <a:pt x="375389" y="424706"/>
                  <a:pt x="381918" y="425893"/>
                  <a:pt x="383105" y="425299"/>
                </a:cubicBezTo>
                <a:cubicBezTo>
                  <a:pt x="384291" y="424706"/>
                  <a:pt x="390226" y="416991"/>
                  <a:pt x="392006" y="416398"/>
                </a:cubicBezTo>
                <a:cubicBezTo>
                  <a:pt x="393787" y="415804"/>
                  <a:pt x="407436" y="416991"/>
                  <a:pt x="409811" y="416398"/>
                </a:cubicBezTo>
                <a:cubicBezTo>
                  <a:pt x="412184" y="415804"/>
                  <a:pt x="425833" y="408089"/>
                  <a:pt x="427614" y="407496"/>
                </a:cubicBezTo>
                <a:cubicBezTo>
                  <a:pt x="429394" y="406902"/>
                  <a:pt x="434142" y="408089"/>
                  <a:pt x="436516" y="407496"/>
                </a:cubicBezTo>
                <a:cubicBezTo>
                  <a:pt x="438890" y="406902"/>
                  <a:pt x="460253" y="399781"/>
                  <a:pt x="463221" y="398594"/>
                </a:cubicBezTo>
                <a:cubicBezTo>
                  <a:pt x="466189" y="397407"/>
                  <a:pt x="478651" y="390285"/>
                  <a:pt x="481025" y="389692"/>
                </a:cubicBezTo>
                <a:cubicBezTo>
                  <a:pt x="483399" y="389098"/>
                  <a:pt x="496454" y="390285"/>
                  <a:pt x="498829" y="389692"/>
                </a:cubicBezTo>
                <a:cubicBezTo>
                  <a:pt x="501203" y="389098"/>
                  <a:pt x="514258" y="381977"/>
                  <a:pt x="516633" y="380790"/>
                </a:cubicBezTo>
                <a:cubicBezTo>
                  <a:pt x="519006" y="379603"/>
                  <a:pt x="532062" y="372481"/>
                  <a:pt x="534437" y="371888"/>
                </a:cubicBezTo>
                <a:cubicBezTo>
                  <a:pt x="536810" y="371295"/>
                  <a:pt x="550460" y="372481"/>
                  <a:pt x="552240" y="371888"/>
                </a:cubicBezTo>
                <a:cubicBezTo>
                  <a:pt x="554020" y="371295"/>
                  <a:pt x="559955" y="364173"/>
                  <a:pt x="561142" y="362986"/>
                </a:cubicBezTo>
                <a:cubicBezTo>
                  <a:pt x="562329" y="361799"/>
                  <a:pt x="568857" y="354678"/>
                  <a:pt x="570044" y="354085"/>
                </a:cubicBezTo>
                <a:cubicBezTo>
                  <a:pt x="571230" y="353491"/>
                  <a:pt x="577758" y="354678"/>
                  <a:pt x="578946" y="354085"/>
                </a:cubicBezTo>
                <a:cubicBezTo>
                  <a:pt x="580132" y="353491"/>
                  <a:pt x="586660" y="346370"/>
                  <a:pt x="587847" y="345183"/>
                </a:cubicBezTo>
                <a:cubicBezTo>
                  <a:pt x="589034" y="343996"/>
                  <a:pt x="595563" y="338061"/>
                  <a:pt x="596750" y="336281"/>
                </a:cubicBezTo>
                <a:cubicBezTo>
                  <a:pt x="597936" y="334500"/>
                  <a:pt x="604464" y="320257"/>
                  <a:pt x="605652" y="318477"/>
                </a:cubicBezTo>
                <a:cubicBezTo>
                  <a:pt x="606838" y="316697"/>
                  <a:pt x="613366" y="310762"/>
                  <a:pt x="614553" y="309575"/>
                </a:cubicBezTo>
                <a:cubicBezTo>
                  <a:pt x="615740" y="308388"/>
                  <a:pt x="622268" y="301860"/>
                  <a:pt x="623455" y="300673"/>
                </a:cubicBezTo>
                <a:cubicBezTo>
                  <a:pt x="624642" y="299486"/>
                  <a:pt x="631170" y="292958"/>
                  <a:pt x="632357" y="291772"/>
                </a:cubicBezTo>
                <a:cubicBezTo>
                  <a:pt x="633543" y="290584"/>
                  <a:pt x="636511" y="282870"/>
                  <a:pt x="641259" y="282870"/>
                </a:cubicBezTo>
                <a:cubicBezTo>
                  <a:pt x="646006" y="282870"/>
                  <a:pt x="699417" y="289398"/>
                  <a:pt x="703572" y="291772"/>
                </a:cubicBezTo>
                <a:cubicBezTo>
                  <a:pt x="707726" y="294145"/>
                  <a:pt x="704165" y="316103"/>
                  <a:pt x="703572" y="318477"/>
                </a:cubicBezTo>
                <a:cubicBezTo>
                  <a:pt x="702978" y="320851"/>
                  <a:pt x="695857" y="326192"/>
                  <a:pt x="694670" y="327379"/>
                </a:cubicBezTo>
                <a:cubicBezTo>
                  <a:pt x="693483" y="328566"/>
                  <a:pt x="686361" y="335094"/>
                  <a:pt x="685768" y="336281"/>
                </a:cubicBezTo>
                <a:cubicBezTo>
                  <a:pt x="685175" y="337468"/>
                  <a:pt x="686361" y="343996"/>
                  <a:pt x="685768" y="345183"/>
                </a:cubicBezTo>
                <a:cubicBezTo>
                  <a:pt x="685175" y="346370"/>
                  <a:pt x="678053" y="352304"/>
                  <a:pt x="676866" y="354085"/>
                </a:cubicBezTo>
                <a:cubicBezTo>
                  <a:pt x="675679" y="355865"/>
                  <a:pt x="669151" y="368327"/>
                  <a:pt x="667965" y="371888"/>
                </a:cubicBezTo>
                <a:cubicBezTo>
                  <a:pt x="666777" y="375449"/>
                  <a:pt x="660249" y="404528"/>
                  <a:pt x="659063" y="407496"/>
                </a:cubicBezTo>
                <a:cubicBezTo>
                  <a:pt x="657876" y="410463"/>
                  <a:pt x="650754" y="414024"/>
                  <a:pt x="650161" y="416398"/>
                </a:cubicBezTo>
                <a:cubicBezTo>
                  <a:pt x="649567" y="418771"/>
                  <a:pt x="650754" y="440729"/>
                  <a:pt x="650161" y="443103"/>
                </a:cubicBezTo>
                <a:cubicBezTo>
                  <a:pt x="649567" y="445477"/>
                  <a:pt x="641852" y="450818"/>
                  <a:pt x="641259" y="452005"/>
                </a:cubicBezTo>
                <a:cubicBezTo>
                  <a:pt x="640665" y="453192"/>
                  <a:pt x="641852" y="459126"/>
                  <a:pt x="641259" y="460907"/>
                </a:cubicBezTo>
                <a:cubicBezTo>
                  <a:pt x="640665" y="462687"/>
                  <a:pt x="634137" y="476930"/>
                  <a:pt x="632357" y="478711"/>
                </a:cubicBezTo>
                <a:cubicBezTo>
                  <a:pt x="630576" y="480491"/>
                  <a:pt x="615740" y="486425"/>
                  <a:pt x="614553" y="487612"/>
                </a:cubicBezTo>
                <a:cubicBezTo>
                  <a:pt x="613366" y="488799"/>
                  <a:pt x="615740" y="494734"/>
                  <a:pt x="614553" y="496515"/>
                </a:cubicBezTo>
                <a:cubicBezTo>
                  <a:pt x="613366" y="498294"/>
                  <a:pt x="598530" y="511351"/>
                  <a:pt x="596750" y="514318"/>
                </a:cubicBezTo>
                <a:cubicBezTo>
                  <a:pt x="594969" y="517285"/>
                  <a:pt x="589628" y="538056"/>
                  <a:pt x="587847" y="541024"/>
                </a:cubicBezTo>
                <a:cubicBezTo>
                  <a:pt x="586067" y="543991"/>
                  <a:pt x="572418" y="556454"/>
                  <a:pt x="570044" y="558828"/>
                </a:cubicBezTo>
                <a:cubicBezTo>
                  <a:pt x="567670" y="561201"/>
                  <a:pt x="554020" y="574257"/>
                  <a:pt x="552240" y="576631"/>
                </a:cubicBezTo>
                <a:cubicBezTo>
                  <a:pt x="550460" y="579005"/>
                  <a:pt x="545119" y="591467"/>
                  <a:pt x="543338" y="594435"/>
                </a:cubicBezTo>
                <a:cubicBezTo>
                  <a:pt x="541558" y="597402"/>
                  <a:pt x="527908" y="617580"/>
                  <a:pt x="525534" y="621141"/>
                </a:cubicBezTo>
                <a:cubicBezTo>
                  <a:pt x="523160" y="624701"/>
                  <a:pt x="509511" y="644879"/>
                  <a:pt x="507731" y="647846"/>
                </a:cubicBezTo>
                <a:cubicBezTo>
                  <a:pt x="505950" y="650813"/>
                  <a:pt x="500016" y="664463"/>
                  <a:pt x="498829" y="665650"/>
                </a:cubicBezTo>
                <a:cubicBezTo>
                  <a:pt x="497642" y="666837"/>
                  <a:pt x="491114" y="664463"/>
                  <a:pt x="489927" y="665650"/>
                </a:cubicBezTo>
                <a:cubicBezTo>
                  <a:pt x="488740" y="666837"/>
                  <a:pt x="482212" y="681080"/>
                  <a:pt x="481025" y="683453"/>
                </a:cubicBezTo>
                <a:cubicBezTo>
                  <a:pt x="479838" y="685828"/>
                  <a:pt x="473310" y="699477"/>
                  <a:pt x="472123" y="701257"/>
                </a:cubicBezTo>
                <a:cubicBezTo>
                  <a:pt x="470937" y="703037"/>
                  <a:pt x="463814" y="708379"/>
                  <a:pt x="463221" y="710159"/>
                </a:cubicBezTo>
                <a:cubicBezTo>
                  <a:pt x="462628" y="711940"/>
                  <a:pt x="463814" y="726183"/>
                  <a:pt x="463221" y="727963"/>
                </a:cubicBezTo>
                <a:cubicBezTo>
                  <a:pt x="462628" y="729743"/>
                  <a:pt x="454912" y="735678"/>
                  <a:pt x="454320" y="736865"/>
                </a:cubicBezTo>
                <a:cubicBezTo>
                  <a:pt x="453726" y="738052"/>
                  <a:pt x="454912" y="744580"/>
                  <a:pt x="454320" y="745767"/>
                </a:cubicBezTo>
                <a:cubicBezTo>
                  <a:pt x="453726" y="746954"/>
                  <a:pt x="446011" y="757636"/>
                  <a:pt x="445418" y="754669"/>
                </a:cubicBezTo>
                <a:cubicBezTo>
                  <a:pt x="444824" y="751701"/>
                  <a:pt x="444824" y="706005"/>
                  <a:pt x="445418" y="701257"/>
                </a:cubicBezTo>
                <a:cubicBezTo>
                  <a:pt x="446011" y="696510"/>
                  <a:pt x="453132" y="685828"/>
                  <a:pt x="454320" y="683453"/>
                </a:cubicBezTo>
                <a:cubicBezTo>
                  <a:pt x="455506" y="681080"/>
                  <a:pt x="462034" y="668024"/>
                  <a:pt x="463221" y="665650"/>
                </a:cubicBezTo>
                <a:cubicBezTo>
                  <a:pt x="464408" y="663276"/>
                  <a:pt x="470343" y="650813"/>
                  <a:pt x="472123" y="647846"/>
                </a:cubicBezTo>
                <a:cubicBezTo>
                  <a:pt x="473903" y="644879"/>
                  <a:pt x="487552" y="624701"/>
                  <a:pt x="489927" y="621141"/>
                </a:cubicBezTo>
                <a:cubicBezTo>
                  <a:pt x="492301" y="617580"/>
                  <a:pt x="505356" y="597996"/>
                  <a:pt x="507731" y="594435"/>
                </a:cubicBezTo>
                <a:cubicBezTo>
                  <a:pt x="510104" y="590874"/>
                  <a:pt x="523754" y="570697"/>
                  <a:pt x="525534" y="567729"/>
                </a:cubicBezTo>
                <a:cubicBezTo>
                  <a:pt x="527314" y="564762"/>
                  <a:pt x="532062" y="553486"/>
                  <a:pt x="534437" y="549926"/>
                </a:cubicBezTo>
                <a:cubicBezTo>
                  <a:pt x="536810" y="546365"/>
                  <a:pt x="558768" y="517285"/>
                  <a:pt x="561142" y="514318"/>
                </a:cubicBezTo>
                <a:cubicBezTo>
                  <a:pt x="563516" y="511351"/>
                  <a:pt x="567670" y="507790"/>
                  <a:pt x="570044" y="505416"/>
                </a:cubicBezTo>
                <a:cubicBezTo>
                  <a:pt x="572418" y="503042"/>
                  <a:pt x="594969" y="481678"/>
                  <a:pt x="596750" y="478711"/>
                </a:cubicBezTo>
                <a:cubicBezTo>
                  <a:pt x="598530" y="475743"/>
                  <a:pt x="594969" y="463874"/>
                  <a:pt x="596750" y="460907"/>
                </a:cubicBezTo>
                <a:cubicBezTo>
                  <a:pt x="598530" y="457939"/>
                  <a:pt x="620488" y="437762"/>
                  <a:pt x="623455" y="434202"/>
                </a:cubicBezTo>
                <a:cubicBezTo>
                  <a:pt x="626422" y="430641"/>
                  <a:pt x="639478" y="410463"/>
                  <a:pt x="641259" y="407496"/>
                </a:cubicBezTo>
                <a:cubicBezTo>
                  <a:pt x="643039" y="404528"/>
                  <a:pt x="648974" y="391472"/>
                  <a:pt x="650161" y="389692"/>
                </a:cubicBezTo>
                <a:cubicBezTo>
                  <a:pt x="651348" y="387912"/>
                  <a:pt x="657876" y="382570"/>
                  <a:pt x="659063" y="380790"/>
                </a:cubicBezTo>
                <a:cubicBezTo>
                  <a:pt x="660249" y="379010"/>
                  <a:pt x="666184" y="365360"/>
                  <a:pt x="667965" y="362986"/>
                </a:cubicBezTo>
                <a:cubicBezTo>
                  <a:pt x="669745" y="360612"/>
                  <a:pt x="683987" y="346963"/>
                  <a:pt x="685768" y="345183"/>
                </a:cubicBezTo>
                <a:cubicBezTo>
                  <a:pt x="687548" y="343402"/>
                  <a:pt x="693483" y="338061"/>
                  <a:pt x="694670" y="336281"/>
                </a:cubicBezTo>
                <a:cubicBezTo>
                  <a:pt x="695857" y="334500"/>
                  <a:pt x="702385" y="320851"/>
                  <a:pt x="703572" y="318477"/>
                </a:cubicBezTo>
                <a:cubicBezTo>
                  <a:pt x="704758" y="316103"/>
                  <a:pt x="711287" y="301860"/>
                  <a:pt x="712474" y="300673"/>
                </a:cubicBezTo>
                <a:cubicBezTo>
                  <a:pt x="713661" y="299486"/>
                  <a:pt x="720189" y="301860"/>
                  <a:pt x="721376" y="300673"/>
                </a:cubicBezTo>
                <a:cubicBezTo>
                  <a:pt x="722562" y="299486"/>
                  <a:pt x="729091" y="285243"/>
                  <a:pt x="730278" y="282870"/>
                </a:cubicBezTo>
                <a:cubicBezTo>
                  <a:pt x="731464" y="280496"/>
                  <a:pt x="737992" y="267440"/>
                  <a:pt x="739179" y="265066"/>
                </a:cubicBezTo>
                <a:cubicBezTo>
                  <a:pt x="740366" y="262692"/>
                  <a:pt x="746894" y="249042"/>
                  <a:pt x="748081" y="247262"/>
                </a:cubicBezTo>
                <a:cubicBezTo>
                  <a:pt x="749268" y="245482"/>
                  <a:pt x="755796" y="239547"/>
                  <a:pt x="756983" y="238360"/>
                </a:cubicBezTo>
                <a:cubicBezTo>
                  <a:pt x="758170" y="237173"/>
                  <a:pt x="764698" y="229458"/>
                  <a:pt x="765885" y="229458"/>
                </a:cubicBezTo>
                <a:cubicBezTo>
                  <a:pt x="767071" y="229458"/>
                  <a:pt x="774194" y="237173"/>
                  <a:pt x="774787" y="238360"/>
                </a:cubicBezTo>
                <a:cubicBezTo>
                  <a:pt x="775380" y="239547"/>
                  <a:pt x="774194" y="246075"/>
                  <a:pt x="774787" y="247262"/>
                </a:cubicBezTo>
                <a:cubicBezTo>
                  <a:pt x="775380" y="248449"/>
                  <a:pt x="783095" y="254384"/>
                  <a:pt x="783689" y="256164"/>
                </a:cubicBezTo>
                <a:cubicBezTo>
                  <a:pt x="784282" y="257944"/>
                  <a:pt x="783095" y="271594"/>
                  <a:pt x="783689" y="273968"/>
                </a:cubicBezTo>
                <a:cubicBezTo>
                  <a:pt x="784282" y="276341"/>
                  <a:pt x="791404" y="289398"/>
                  <a:pt x="792591" y="291772"/>
                </a:cubicBezTo>
                <a:cubicBezTo>
                  <a:pt x="793777" y="294145"/>
                  <a:pt x="800899" y="306608"/>
                  <a:pt x="801493" y="309575"/>
                </a:cubicBezTo>
                <a:cubicBezTo>
                  <a:pt x="802085" y="312542"/>
                  <a:pt x="800899" y="333313"/>
                  <a:pt x="801493" y="336281"/>
                </a:cubicBezTo>
                <a:cubicBezTo>
                  <a:pt x="802085" y="339248"/>
                  <a:pt x="809801" y="348743"/>
                  <a:pt x="810394" y="354085"/>
                </a:cubicBezTo>
                <a:cubicBezTo>
                  <a:pt x="810987" y="359426"/>
                  <a:pt x="809801" y="410463"/>
                  <a:pt x="810394" y="416398"/>
                </a:cubicBezTo>
                <a:cubicBezTo>
                  <a:pt x="810987" y="422332"/>
                  <a:pt x="818109" y="439542"/>
                  <a:pt x="819296" y="443103"/>
                </a:cubicBezTo>
                <a:cubicBezTo>
                  <a:pt x="820483" y="446664"/>
                  <a:pt x="827011" y="459720"/>
                  <a:pt x="828198" y="469809"/>
                </a:cubicBezTo>
                <a:cubicBezTo>
                  <a:pt x="829385" y="479898"/>
                  <a:pt x="836507" y="583753"/>
                  <a:pt x="837100" y="594435"/>
                </a:cubicBezTo>
                <a:cubicBezTo>
                  <a:pt x="837693" y="605117"/>
                  <a:pt x="836507" y="628262"/>
                  <a:pt x="837100" y="630042"/>
                </a:cubicBezTo>
                <a:cubicBezTo>
                  <a:pt x="837693" y="631823"/>
                  <a:pt x="845408" y="622328"/>
                  <a:pt x="846002" y="621141"/>
                </a:cubicBezTo>
                <a:cubicBezTo>
                  <a:pt x="846595" y="619954"/>
                  <a:pt x="845408" y="613426"/>
                  <a:pt x="846002" y="612239"/>
                </a:cubicBezTo>
                <a:cubicBezTo>
                  <a:pt x="846595" y="611052"/>
                  <a:pt x="854310" y="604524"/>
                  <a:pt x="854904" y="603337"/>
                </a:cubicBezTo>
                <a:cubicBezTo>
                  <a:pt x="855497" y="602150"/>
                  <a:pt x="854310" y="595622"/>
                  <a:pt x="854904" y="594435"/>
                </a:cubicBezTo>
                <a:cubicBezTo>
                  <a:pt x="855497" y="593248"/>
                  <a:pt x="862618" y="586720"/>
                  <a:pt x="863806" y="585533"/>
                </a:cubicBezTo>
                <a:cubicBezTo>
                  <a:pt x="864992" y="584346"/>
                  <a:pt x="872114" y="578411"/>
                  <a:pt x="872707" y="576631"/>
                </a:cubicBezTo>
                <a:cubicBezTo>
                  <a:pt x="873300" y="574851"/>
                  <a:pt x="872114" y="560608"/>
                  <a:pt x="872707" y="558828"/>
                </a:cubicBezTo>
                <a:cubicBezTo>
                  <a:pt x="873300" y="557047"/>
                  <a:pt x="880422" y="551112"/>
                  <a:pt x="881609" y="549926"/>
                </a:cubicBezTo>
                <a:cubicBezTo>
                  <a:pt x="882796" y="548738"/>
                  <a:pt x="889918" y="542211"/>
                  <a:pt x="890511" y="541024"/>
                </a:cubicBezTo>
                <a:cubicBezTo>
                  <a:pt x="891104" y="539837"/>
                  <a:pt x="890511" y="532715"/>
                  <a:pt x="890511" y="532122"/>
                </a:cubicBezTo>
              </a:path>
            </a:pathLst>
          </a:custGeom>
          <a:ln w="1905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endParaRPr lang="ko-KR"/>
          </a:p>
        </p:txBody>
      </p:sp>
      <p:sp>
        <p:nvSpPr>
          <p:cNvPr id="16" name=""/>
          <p:cNvSpPr/>
          <p:nvPr/>
        </p:nvSpPr>
        <p:spPr>
          <a:xfrm>
            <a:off x="5660230" y="4015913"/>
            <a:ext cx="939999" cy="613427"/>
          </a:xfrm>
          <a:custGeom>
            <a:avLst/>
            <a:gdLst>
              <a:gd name="connsiteX0" fmla="*/ 75746 w 939998"/>
              <a:gd name="connsiteY0" fmla="*/ 150039 h 613427"/>
              <a:gd name="connsiteX1" fmla="*/ 66845 w 939998"/>
              <a:gd name="connsiteY1" fmla="*/ 194549 h 613427"/>
              <a:gd name="connsiteX2" fmla="*/ 66845 w 939998"/>
              <a:gd name="connsiteY2" fmla="*/ 221254 h 613427"/>
              <a:gd name="connsiteX3" fmla="*/ 57942 w 939998"/>
              <a:gd name="connsiteY3" fmla="*/ 230156 h 613427"/>
              <a:gd name="connsiteX4" fmla="*/ 49041 w 939998"/>
              <a:gd name="connsiteY4" fmla="*/ 256862 h 613427"/>
              <a:gd name="connsiteX5" fmla="*/ 49041 w 939998"/>
              <a:gd name="connsiteY5" fmla="*/ 274665 h 613427"/>
              <a:gd name="connsiteX6" fmla="*/ 40139 w 939998"/>
              <a:gd name="connsiteY6" fmla="*/ 292469 h 613427"/>
              <a:gd name="connsiteX7" fmla="*/ 40139 w 939998"/>
              <a:gd name="connsiteY7" fmla="*/ 310273 h 613427"/>
              <a:gd name="connsiteX8" fmla="*/ 31237 w 939998"/>
              <a:gd name="connsiteY8" fmla="*/ 319175 h 613427"/>
              <a:gd name="connsiteX9" fmla="*/ 31237 w 939998"/>
              <a:gd name="connsiteY9" fmla="*/ 328077 h 613427"/>
              <a:gd name="connsiteX10" fmla="*/ 22336 w 939998"/>
              <a:gd name="connsiteY10" fmla="*/ 345880 h 613427"/>
              <a:gd name="connsiteX11" fmla="*/ 22336 w 939998"/>
              <a:gd name="connsiteY11" fmla="*/ 363684 h 613427"/>
              <a:gd name="connsiteX12" fmla="*/ 13433 w 939998"/>
              <a:gd name="connsiteY12" fmla="*/ 372586 h 613427"/>
              <a:gd name="connsiteX13" fmla="*/ 13433 w 939998"/>
              <a:gd name="connsiteY13" fmla="*/ 390390 h 613427"/>
              <a:gd name="connsiteX14" fmla="*/ 4532 w 939998"/>
              <a:gd name="connsiteY14" fmla="*/ 399292 h 613427"/>
              <a:gd name="connsiteX15" fmla="*/ 13433 w 939998"/>
              <a:gd name="connsiteY15" fmla="*/ 434899 h 613427"/>
              <a:gd name="connsiteX16" fmla="*/ 22336 w 939998"/>
              <a:gd name="connsiteY16" fmla="*/ 408194 h 613427"/>
              <a:gd name="connsiteX17" fmla="*/ 22336 w 939998"/>
              <a:gd name="connsiteY17" fmla="*/ 381488 h 613427"/>
              <a:gd name="connsiteX18" fmla="*/ 31237 w 939998"/>
              <a:gd name="connsiteY18" fmla="*/ 372586 h 613427"/>
              <a:gd name="connsiteX19" fmla="*/ 40139 w 939998"/>
              <a:gd name="connsiteY19" fmla="*/ 212352 h 613427"/>
              <a:gd name="connsiteX20" fmla="*/ 49041 w 939998"/>
              <a:gd name="connsiteY20" fmla="*/ 203451 h 613427"/>
              <a:gd name="connsiteX21" fmla="*/ 57942 w 939998"/>
              <a:gd name="connsiteY21" fmla="*/ 167843 h 613427"/>
              <a:gd name="connsiteX22" fmla="*/ 66845 w 939998"/>
              <a:gd name="connsiteY22" fmla="*/ 141138 h 613427"/>
              <a:gd name="connsiteX23" fmla="*/ 75746 w 939998"/>
              <a:gd name="connsiteY23" fmla="*/ 132236 h 613427"/>
              <a:gd name="connsiteX24" fmla="*/ 93551 w 939998"/>
              <a:gd name="connsiteY24" fmla="*/ 141138 h 613427"/>
              <a:gd name="connsiteX25" fmla="*/ 111354 w 939998"/>
              <a:gd name="connsiteY25" fmla="*/ 150039 h 613427"/>
              <a:gd name="connsiteX26" fmla="*/ 120256 w 939998"/>
              <a:gd name="connsiteY26" fmla="*/ 150039 h 613427"/>
              <a:gd name="connsiteX27" fmla="*/ 129158 w 939998"/>
              <a:gd name="connsiteY27" fmla="*/ 158941 h 613427"/>
              <a:gd name="connsiteX28" fmla="*/ 146962 w 939998"/>
              <a:gd name="connsiteY28" fmla="*/ 167843 h 613427"/>
              <a:gd name="connsiteX29" fmla="*/ 191471 w 939998"/>
              <a:gd name="connsiteY29" fmla="*/ 176745 h 613427"/>
              <a:gd name="connsiteX30" fmla="*/ 218177 w 939998"/>
              <a:gd name="connsiteY30" fmla="*/ 185647 h 613427"/>
              <a:gd name="connsiteX31" fmla="*/ 218177 w 939998"/>
              <a:gd name="connsiteY31" fmla="*/ 256862 h 613427"/>
              <a:gd name="connsiteX32" fmla="*/ 227078 w 939998"/>
              <a:gd name="connsiteY32" fmla="*/ 265764 h 613427"/>
              <a:gd name="connsiteX33" fmla="*/ 218177 w 939998"/>
              <a:gd name="connsiteY33" fmla="*/ 363684 h 613427"/>
              <a:gd name="connsiteX34" fmla="*/ 218177 w 939998"/>
              <a:gd name="connsiteY34" fmla="*/ 372586 h 613427"/>
              <a:gd name="connsiteX35" fmla="*/ 209275 w 939998"/>
              <a:gd name="connsiteY35" fmla="*/ 381488 h 613427"/>
              <a:gd name="connsiteX36" fmla="*/ 200373 w 939998"/>
              <a:gd name="connsiteY36" fmla="*/ 381488 h 613427"/>
              <a:gd name="connsiteX37" fmla="*/ 191471 w 939998"/>
              <a:gd name="connsiteY37" fmla="*/ 390390 h 613427"/>
              <a:gd name="connsiteX38" fmla="*/ 173667 w 939998"/>
              <a:gd name="connsiteY38" fmla="*/ 390390 h 613427"/>
              <a:gd name="connsiteX39" fmla="*/ 164765 w 939998"/>
              <a:gd name="connsiteY39" fmla="*/ 399292 h 613427"/>
              <a:gd name="connsiteX40" fmla="*/ 155864 w 939998"/>
              <a:gd name="connsiteY40" fmla="*/ 408194 h 613427"/>
              <a:gd name="connsiteX41" fmla="*/ 111354 w 939998"/>
              <a:gd name="connsiteY41" fmla="*/ 408194 h 613427"/>
              <a:gd name="connsiteX42" fmla="*/ 102452 w 939998"/>
              <a:gd name="connsiteY42" fmla="*/ 417095 h 613427"/>
              <a:gd name="connsiteX43" fmla="*/ 75746 w 939998"/>
              <a:gd name="connsiteY43" fmla="*/ 417095 h 613427"/>
              <a:gd name="connsiteX44" fmla="*/ 66845 w 939998"/>
              <a:gd name="connsiteY44" fmla="*/ 425997 h 613427"/>
              <a:gd name="connsiteX45" fmla="*/ 40139 w 939998"/>
              <a:gd name="connsiteY45" fmla="*/ 434899 h 613427"/>
              <a:gd name="connsiteX46" fmla="*/ 13433 w 939998"/>
              <a:gd name="connsiteY46" fmla="*/ 443801 h 613427"/>
              <a:gd name="connsiteX47" fmla="*/ 4532 w 939998"/>
              <a:gd name="connsiteY47" fmla="*/ 434899 h 613427"/>
              <a:gd name="connsiteX48" fmla="*/ 13433 w 939998"/>
              <a:gd name="connsiteY48" fmla="*/ 434899 h 613427"/>
              <a:gd name="connsiteX49" fmla="*/ 22336 w 939998"/>
              <a:gd name="connsiteY49" fmla="*/ 425997 h 613427"/>
              <a:gd name="connsiteX50" fmla="*/ 31237 w 939998"/>
              <a:gd name="connsiteY50" fmla="*/ 417095 h 613427"/>
              <a:gd name="connsiteX51" fmla="*/ 40139 w 939998"/>
              <a:gd name="connsiteY51" fmla="*/ 417095 h 613427"/>
              <a:gd name="connsiteX52" fmla="*/ 57942 w 939998"/>
              <a:gd name="connsiteY52" fmla="*/ 408194 h 613427"/>
              <a:gd name="connsiteX53" fmla="*/ 66845 w 939998"/>
              <a:gd name="connsiteY53" fmla="*/ 399292 h 613427"/>
              <a:gd name="connsiteX54" fmla="*/ 84649 w 939998"/>
              <a:gd name="connsiteY54" fmla="*/ 390390 h 613427"/>
              <a:gd name="connsiteX55" fmla="*/ 93551 w 939998"/>
              <a:gd name="connsiteY55" fmla="*/ 381488 h 613427"/>
              <a:gd name="connsiteX56" fmla="*/ 120256 w 939998"/>
              <a:gd name="connsiteY56" fmla="*/ 372586 h 613427"/>
              <a:gd name="connsiteX57" fmla="*/ 129158 w 939998"/>
              <a:gd name="connsiteY57" fmla="*/ 363684 h 613427"/>
              <a:gd name="connsiteX58" fmla="*/ 138060 w 939998"/>
              <a:gd name="connsiteY58" fmla="*/ 363684 h 613427"/>
              <a:gd name="connsiteX59" fmla="*/ 146962 w 939998"/>
              <a:gd name="connsiteY59" fmla="*/ 354782 h 613427"/>
              <a:gd name="connsiteX60" fmla="*/ 155864 w 939998"/>
              <a:gd name="connsiteY60" fmla="*/ 354782 h 613427"/>
              <a:gd name="connsiteX61" fmla="*/ 164765 w 939998"/>
              <a:gd name="connsiteY61" fmla="*/ 345880 h 613427"/>
              <a:gd name="connsiteX62" fmla="*/ 200373 w 939998"/>
              <a:gd name="connsiteY62" fmla="*/ 328077 h 613427"/>
              <a:gd name="connsiteX63" fmla="*/ 209275 w 939998"/>
              <a:gd name="connsiteY63" fmla="*/ 319175 h 613427"/>
              <a:gd name="connsiteX64" fmla="*/ 235980 w 939998"/>
              <a:gd name="connsiteY64" fmla="*/ 310273 h 613427"/>
              <a:gd name="connsiteX65" fmla="*/ 244882 w 939998"/>
              <a:gd name="connsiteY65" fmla="*/ 301371 h 613427"/>
              <a:gd name="connsiteX66" fmla="*/ 253783 w 939998"/>
              <a:gd name="connsiteY66" fmla="*/ 292469 h 613427"/>
              <a:gd name="connsiteX67" fmla="*/ 262686 w 939998"/>
              <a:gd name="connsiteY67" fmla="*/ 292469 h 613427"/>
              <a:gd name="connsiteX68" fmla="*/ 271588 w 939998"/>
              <a:gd name="connsiteY68" fmla="*/ 283567 h 613427"/>
              <a:gd name="connsiteX69" fmla="*/ 280490 w 939998"/>
              <a:gd name="connsiteY69" fmla="*/ 274665 h 613427"/>
              <a:gd name="connsiteX70" fmla="*/ 289392 w 939998"/>
              <a:gd name="connsiteY70" fmla="*/ 265764 h 613427"/>
              <a:gd name="connsiteX71" fmla="*/ 298293 w 939998"/>
              <a:gd name="connsiteY71" fmla="*/ 256862 h 613427"/>
              <a:gd name="connsiteX72" fmla="*/ 307195 w 939998"/>
              <a:gd name="connsiteY72" fmla="*/ 247960 h 613427"/>
              <a:gd name="connsiteX73" fmla="*/ 316097 w 939998"/>
              <a:gd name="connsiteY73" fmla="*/ 239058 h 613427"/>
              <a:gd name="connsiteX74" fmla="*/ 324999 w 939998"/>
              <a:gd name="connsiteY74" fmla="*/ 230156 h 613427"/>
              <a:gd name="connsiteX75" fmla="*/ 333901 w 939998"/>
              <a:gd name="connsiteY75" fmla="*/ 221254 h 613427"/>
              <a:gd name="connsiteX76" fmla="*/ 342803 w 939998"/>
              <a:gd name="connsiteY76" fmla="*/ 212352 h 613427"/>
              <a:gd name="connsiteX77" fmla="*/ 351705 w 939998"/>
              <a:gd name="connsiteY77" fmla="*/ 194549 h 613427"/>
              <a:gd name="connsiteX78" fmla="*/ 360606 w 939998"/>
              <a:gd name="connsiteY78" fmla="*/ 150039 h 613427"/>
              <a:gd name="connsiteX79" fmla="*/ 360606 w 939998"/>
              <a:gd name="connsiteY79" fmla="*/ 132236 h 613427"/>
              <a:gd name="connsiteX80" fmla="*/ 369508 w 939998"/>
              <a:gd name="connsiteY80" fmla="*/ 123334 h 613427"/>
              <a:gd name="connsiteX81" fmla="*/ 369508 w 939998"/>
              <a:gd name="connsiteY81" fmla="*/ 372586 h 613427"/>
              <a:gd name="connsiteX82" fmla="*/ 360606 w 939998"/>
              <a:gd name="connsiteY82" fmla="*/ 390390 h 613427"/>
              <a:gd name="connsiteX83" fmla="*/ 351705 w 939998"/>
              <a:gd name="connsiteY83" fmla="*/ 425997 h 613427"/>
              <a:gd name="connsiteX84" fmla="*/ 351705 w 939998"/>
              <a:gd name="connsiteY84" fmla="*/ 452703 h 613427"/>
              <a:gd name="connsiteX85" fmla="*/ 342803 w 939998"/>
              <a:gd name="connsiteY85" fmla="*/ 470507 h 613427"/>
              <a:gd name="connsiteX86" fmla="*/ 342803 w 939998"/>
              <a:gd name="connsiteY86" fmla="*/ 479408 h 613427"/>
              <a:gd name="connsiteX87" fmla="*/ 333901 w 939998"/>
              <a:gd name="connsiteY87" fmla="*/ 488310 h 613427"/>
              <a:gd name="connsiteX88" fmla="*/ 333901 w 939998"/>
              <a:gd name="connsiteY88" fmla="*/ 515016 h 613427"/>
              <a:gd name="connsiteX89" fmla="*/ 324999 w 939998"/>
              <a:gd name="connsiteY89" fmla="*/ 532820 h 613427"/>
              <a:gd name="connsiteX90" fmla="*/ 316097 w 939998"/>
              <a:gd name="connsiteY90" fmla="*/ 568427 h 613427"/>
              <a:gd name="connsiteX91" fmla="*/ 298293 w 939998"/>
              <a:gd name="connsiteY91" fmla="*/ 559525 h 613427"/>
              <a:gd name="connsiteX92" fmla="*/ 244882 w 939998"/>
              <a:gd name="connsiteY92" fmla="*/ 577329 h 613427"/>
              <a:gd name="connsiteX93" fmla="*/ 244882 w 939998"/>
              <a:gd name="connsiteY93" fmla="*/ 604034 h 613427"/>
              <a:gd name="connsiteX94" fmla="*/ 253783 w 939998"/>
              <a:gd name="connsiteY94" fmla="*/ 612937 h 613427"/>
              <a:gd name="connsiteX95" fmla="*/ 324999 w 939998"/>
              <a:gd name="connsiteY95" fmla="*/ 604034 h 613427"/>
              <a:gd name="connsiteX96" fmla="*/ 342803 w 939998"/>
              <a:gd name="connsiteY96" fmla="*/ 595133 h 613427"/>
              <a:gd name="connsiteX97" fmla="*/ 351705 w 939998"/>
              <a:gd name="connsiteY97" fmla="*/ 586231 h 613427"/>
              <a:gd name="connsiteX98" fmla="*/ 378410 w 939998"/>
              <a:gd name="connsiteY98" fmla="*/ 577329 h 613427"/>
              <a:gd name="connsiteX99" fmla="*/ 396214 w 939998"/>
              <a:gd name="connsiteY99" fmla="*/ 559525 h 613427"/>
              <a:gd name="connsiteX100" fmla="*/ 422919 w 939998"/>
              <a:gd name="connsiteY100" fmla="*/ 541721 h 613427"/>
              <a:gd name="connsiteX101" fmla="*/ 440724 w 939998"/>
              <a:gd name="connsiteY101" fmla="*/ 523918 h 613427"/>
              <a:gd name="connsiteX102" fmla="*/ 449625 w 939998"/>
              <a:gd name="connsiteY102" fmla="*/ 515016 h 613427"/>
              <a:gd name="connsiteX103" fmla="*/ 458527 w 939998"/>
              <a:gd name="connsiteY103" fmla="*/ 506114 h 613427"/>
              <a:gd name="connsiteX104" fmla="*/ 476331 w 939998"/>
              <a:gd name="connsiteY104" fmla="*/ 488310 h 613427"/>
              <a:gd name="connsiteX105" fmla="*/ 503036 w 939998"/>
              <a:gd name="connsiteY105" fmla="*/ 470507 h 613427"/>
              <a:gd name="connsiteX106" fmla="*/ 520840 w 939998"/>
              <a:gd name="connsiteY106" fmla="*/ 443801 h 613427"/>
              <a:gd name="connsiteX107" fmla="*/ 538644 w 939998"/>
              <a:gd name="connsiteY107" fmla="*/ 434899 h 613427"/>
              <a:gd name="connsiteX108" fmla="*/ 547546 w 939998"/>
              <a:gd name="connsiteY108" fmla="*/ 425997 h 613427"/>
              <a:gd name="connsiteX109" fmla="*/ 574251 w 939998"/>
              <a:gd name="connsiteY109" fmla="*/ 417095 h 613427"/>
              <a:gd name="connsiteX110" fmla="*/ 583153 w 939998"/>
              <a:gd name="connsiteY110" fmla="*/ 399292 h 613427"/>
              <a:gd name="connsiteX111" fmla="*/ 600957 w 939998"/>
              <a:gd name="connsiteY111" fmla="*/ 390390 h 613427"/>
              <a:gd name="connsiteX112" fmla="*/ 618760 w 939998"/>
              <a:gd name="connsiteY112" fmla="*/ 363684 h 613427"/>
              <a:gd name="connsiteX113" fmla="*/ 627663 w 939998"/>
              <a:gd name="connsiteY113" fmla="*/ 354782 h 613427"/>
              <a:gd name="connsiteX114" fmla="*/ 636565 w 939998"/>
              <a:gd name="connsiteY114" fmla="*/ 345880 h 613427"/>
              <a:gd name="connsiteX115" fmla="*/ 636565 w 939998"/>
              <a:gd name="connsiteY115" fmla="*/ 336978 h 613427"/>
              <a:gd name="connsiteX116" fmla="*/ 654368 w 939998"/>
              <a:gd name="connsiteY116" fmla="*/ 328077 h 613427"/>
              <a:gd name="connsiteX117" fmla="*/ 663270 w 939998"/>
              <a:gd name="connsiteY117" fmla="*/ 319175 h 613427"/>
              <a:gd name="connsiteX118" fmla="*/ 663270 w 939998"/>
              <a:gd name="connsiteY118" fmla="*/ 310273 h 613427"/>
              <a:gd name="connsiteX119" fmla="*/ 672172 w 939998"/>
              <a:gd name="connsiteY119" fmla="*/ 301371 h 613427"/>
              <a:gd name="connsiteX120" fmla="*/ 672172 w 939998"/>
              <a:gd name="connsiteY120" fmla="*/ 292469 h 613427"/>
              <a:gd name="connsiteX121" fmla="*/ 681074 w 939998"/>
              <a:gd name="connsiteY121" fmla="*/ 274665 h 613427"/>
              <a:gd name="connsiteX122" fmla="*/ 689976 w 939998"/>
              <a:gd name="connsiteY122" fmla="*/ 265764 h 613427"/>
              <a:gd name="connsiteX123" fmla="*/ 689976 w 939998"/>
              <a:gd name="connsiteY123" fmla="*/ 247960 h 613427"/>
              <a:gd name="connsiteX124" fmla="*/ 698878 w 939998"/>
              <a:gd name="connsiteY124" fmla="*/ 230156 h 613427"/>
              <a:gd name="connsiteX125" fmla="*/ 689976 w 939998"/>
              <a:gd name="connsiteY125" fmla="*/ 212352 h 613427"/>
              <a:gd name="connsiteX126" fmla="*/ 636565 w 939998"/>
              <a:gd name="connsiteY126" fmla="*/ 212352 h 613427"/>
              <a:gd name="connsiteX127" fmla="*/ 627663 w 939998"/>
              <a:gd name="connsiteY127" fmla="*/ 203451 h 613427"/>
              <a:gd name="connsiteX128" fmla="*/ 494134 w 939998"/>
              <a:gd name="connsiteY128" fmla="*/ 194549 h 613427"/>
              <a:gd name="connsiteX129" fmla="*/ 503036 w 939998"/>
              <a:gd name="connsiteY129" fmla="*/ 185647 h 613427"/>
              <a:gd name="connsiteX130" fmla="*/ 556447 w 939998"/>
              <a:gd name="connsiteY130" fmla="*/ 185647 h 613427"/>
              <a:gd name="connsiteX131" fmla="*/ 565350 w 939998"/>
              <a:gd name="connsiteY131" fmla="*/ 194549 h 613427"/>
              <a:gd name="connsiteX132" fmla="*/ 565350 w 939998"/>
              <a:gd name="connsiteY132" fmla="*/ 212352 h 613427"/>
              <a:gd name="connsiteX133" fmla="*/ 574251 w 939998"/>
              <a:gd name="connsiteY133" fmla="*/ 221254 h 613427"/>
              <a:gd name="connsiteX134" fmla="*/ 574251 w 939998"/>
              <a:gd name="connsiteY134" fmla="*/ 247960 h 613427"/>
              <a:gd name="connsiteX135" fmla="*/ 583153 w 939998"/>
              <a:gd name="connsiteY135" fmla="*/ 256862 h 613427"/>
              <a:gd name="connsiteX136" fmla="*/ 592055 w 939998"/>
              <a:gd name="connsiteY136" fmla="*/ 274665 h 613427"/>
              <a:gd name="connsiteX137" fmla="*/ 592055 w 939998"/>
              <a:gd name="connsiteY137" fmla="*/ 319175 h 613427"/>
              <a:gd name="connsiteX138" fmla="*/ 600957 w 939998"/>
              <a:gd name="connsiteY138" fmla="*/ 301371 h 613427"/>
              <a:gd name="connsiteX139" fmla="*/ 609859 w 939998"/>
              <a:gd name="connsiteY139" fmla="*/ 265764 h 613427"/>
              <a:gd name="connsiteX140" fmla="*/ 609859 w 939998"/>
              <a:gd name="connsiteY140" fmla="*/ 247960 h 613427"/>
              <a:gd name="connsiteX141" fmla="*/ 627663 w 939998"/>
              <a:gd name="connsiteY141" fmla="*/ 230156 h 613427"/>
              <a:gd name="connsiteX142" fmla="*/ 636565 w 939998"/>
              <a:gd name="connsiteY142" fmla="*/ 212352 h 613427"/>
              <a:gd name="connsiteX143" fmla="*/ 645466 w 939998"/>
              <a:gd name="connsiteY143" fmla="*/ 203451 h 613427"/>
              <a:gd name="connsiteX144" fmla="*/ 645466 w 939998"/>
              <a:gd name="connsiteY144" fmla="*/ 194549 h 613427"/>
              <a:gd name="connsiteX145" fmla="*/ 654368 w 939998"/>
              <a:gd name="connsiteY145" fmla="*/ 176745 h 613427"/>
              <a:gd name="connsiteX146" fmla="*/ 663270 w 939998"/>
              <a:gd name="connsiteY146" fmla="*/ 167843 h 613427"/>
              <a:gd name="connsiteX147" fmla="*/ 672172 w 939998"/>
              <a:gd name="connsiteY147" fmla="*/ 158941 h 613427"/>
              <a:gd name="connsiteX148" fmla="*/ 681074 w 939998"/>
              <a:gd name="connsiteY148" fmla="*/ 150039 h 613427"/>
              <a:gd name="connsiteX149" fmla="*/ 681074 w 939998"/>
              <a:gd name="connsiteY149" fmla="*/ 141138 h 613427"/>
              <a:gd name="connsiteX150" fmla="*/ 698878 w 939998"/>
              <a:gd name="connsiteY150" fmla="*/ 132236 h 613427"/>
              <a:gd name="connsiteX151" fmla="*/ 707779 w 939998"/>
              <a:gd name="connsiteY151" fmla="*/ 123334 h 613427"/>
              <a:gd name="connsiteX152" fmla="*/ 716681 w 939998"/>
              <a:gd name="connsiteY152" fmla="*/ 114432 h 613427"/>
              <a:gd name="connsiteX153" fmla="*/ 716681 w 939998"/>
              <a:gd name="connsiteY153" fmla="*/ 105530 h 613427"/>
              <a:gd name="connsiteX154" fmla="*/ 725583 w 939998"/>
              <a:gd name="connsiteY154" fmla="*/ 96628 h 613427"/>
              <a:gd name="connsiteX155" fmla="*/ 734485 w 939998"/>
              <a:gd name="connsiteY155" fmla="*/ 87726 h 613427"/>
              <a:gd name="connsiteX156" fmla="*/ 734485 w 939998"/>
              <a:gd name="connsiteY156" fmla="*/ 141138 h 613427"/>
              <a:gd name="connsiteX157" fmla="*/ 725583 w 939998"/>
              <a:gd name="connsiteY157" fmla="*/ 150039 h 613427"/>
              <a:gd name="connsiteX158" fmla="*/ 725583 w 939998"/>
              <a:gd name="connsiteY158" fmla="*/ 185647 h 613427"/>
              <a:gd name="connsiteX159" fmla="*/ 716681 w 939998"/>
              <a:gd name="connsiteY159" fmla="*/ 203451 h 613427"/>
              <a:gd name="connsiteX160" fmla="*/ 716681 w 939998"/>
              <a:gd name="connsiteY160" fmla="*/ 274665 h 613427"/>
              <a:gd name="connsiteX161" fmla="*/ 707779 w 939998"/>
              <a:gd name="connsiteY161" fmla="*/ 283567 h 613427"/>
              <a:gd name="connsiteX162" fmla="*/ 716681 w 939998"/>
              <a:gd name="connsiteY162" fmla="*/ 425997 h 613427"/>
              <a:gd name="connsiteX163" fmla="*/ 716681 w 939998"/>
              <a:gd name="connsiteY163" fmla="*/ 363684 h 613427"/>
              <a:gd name="connsiteX164" fmla="*/ 725583 w 939998"/>
              <a:gd name="connsiteY164" fmla="*/ 345880 h 613427"/>
              <a:gd name="connsiteX165" fmla="*/ 725583 w 939998"/>
              <a:gd name="connsiteY165" fmla="*/ 310273 h 613427"/>
              <a:gd name="connsiteX166" fmla="*/ 734485 w 939998"/>
              <a:gd name="connsiteY166" fmla="*/ 301371 h 613427"/>
              <a:gd name="connsiteX167" fmla="*/ 734485 w 939998"/>
              <a:gd name="connsiteY167" fmla="*/ 283567 h 613427"/>
              <a:gd name="connsiteX168" fmla="*/ 743387 w 939998"/>
              <a:gd name="connsiteY168" fmla="*/ 256862 h 613427"/>
              <a:gd name="connsiteX169" fmla="*/ 743387 w 939998"/>
              <a:gd name="connsiteY169" fmla="*/ 239058 h 613427"/>
              <a:gd name="connsiteX170" fmla="*/ 752289 w 939998"/>
              <a:gd name="connsiteY170" fmla="*/ 221254 h 613427"/>
              <a:gd name="connsiteX171" fmla="*/ 761191 w 939998"/>
              <a:gd name="connsiteY171" fmla="*/ 194549 h 613427"/>
              <a:gd name="connsiteX172" fmla="*/ 770092 w 939998"/>
              <a:gd name="connsiteY172" fmla="*/ 185647 h 613427"/>
              <a:gd name="connsiteX173" fmla="*/ 770092 w 939998"/>
              <a:gd name="connsiteY173" fmla="*/ 158941 h 613427"/>
              <a:gd name="connsiteX174" fmla="*/ 778994 w 939998"/>
              <a:gd name="connsiteY174" fmla="*/ 150039 h 613427"/>
              <a:gd name="connsiteX175" fmla="*/ 787896 w 939998"/>
              <a:gd name="connsiteY175" fmla="*/ 132236 h 613427"/>
              <a:gd name="connsiteX176" fmla="*/ 787896 w 939998"/>
              <a:gd name="connsiteY176" fmla="*/ 114432 h 613427"/>
              <a:gd name="connsiteX177" fmla="*/ 796798 w 939998"/>
              <a:gd name="connsiteY177" fmla="*/ 87726 h 613427"/>
              <a:gd name="connsiteX178" fmla="*/ 805700 w 939998"/>
              <a:gd name="connsiteY178" fmla="*/ 78825 h 613427"/>
              <a:gd name="connsiteX179" fmla="*/ 805700 w 939998"/>
              <a:gd name="connsiteY179" fmla="*/ 69922 h 613427"/>
              <a:gd name="connsiteX180" fmla="*/ 823504 w 939998"/>
              <a:gd name="connsiteY180" fmla="*/ 52119 h 613427"/>
              <a:gd name="connsiteX181" fmla="*/ 832406 w 939998"/>
              <a:gd name="connsiteY181" fmla="*/ 16511 h 613427"/>
              <a:gd name="connsiteX182" fmla="*/ 832406 w 939998"/>
              <a:gd name="connsiteY182" fmla="*/ 274665 h 613427"/>
              <a:gd name="connsiteX183" fmla="*/ 823504 w 939998"/>
              <a:gd name="connsiteY183" fmla="*/ 301371 h 613427"/>
              <a:gd name="connsiteX184" fmla="*/ 814602 w 939998"/>
              <a:gd name="connsiteY184" fmla="*/ 319175 h 613427"/>
              <a:gd name="connsiteX185" fmla="*/ 814602 w 939998"/>
              <a:gd name="connsiteY185" fmla="*/ 345880 h 613427"/>
              <a:gd name="connsiteX186" fmla="*/ 805700 w 939998"/>
              <a:gd name="connsiteY186" fmla="*/ 354782 h 613427"/>
              <a:gd name="connsiteX187" fmla="*/ 805700 w 939998"/>
              <a:gd name="connsiteY187" fmla="*/ 372586 h 613427"/>
              <a:gd name="connsiteX188" fmla="*/ 796798 w 939998"/>
              <a:gd name="connsiteY188" fmla="*/ 390390 h 613427"/>
              <a:gd name="connsiteX189" fmla="*/ 787896 w 939998"/>
              <a:gd name="connsiteY189" fmla="*/ 399292 h 613427"/>
              <a:gd name="connsiteX190" fmla="*/ 787896 w 939998"/>
              <a:gd name="connsiteY190" fmla="*/ 417095 h 613427"/>
              <a:gd name="connsiteX191" fmla="*/ 778994 w 939998"/>
              <a:gd name="connsiteY191" fmla="*/ 425997 h 613427"/>
              <a:gd name="connsiteX192" fmla="*/ 778994 w 939998"/>
              <a:gd name="connsiteY192" fmla="*/ 452703 h 613427"/>
              <a:gd name="connsiteX193" fmla="*/ 770092 w 939998"/>
              <a:gd name="connsiteY193" fmla="*/ 461605 h 613427"/>
              <a:gd name="connsiteX194" fmla="*/ 770092 w 939998"/>
              <a:gd name="connsiteY194" fmla="*/ 488310 h 613427"/>
              <a:gd name="connsiteX195" fmla="*/ 761191 w 939998"/>
              <a:gd name="connsiteY195" fmla="*/ 497212 h 613427"/>
              <a:gd name="connsiteX196" fmla="*/ 752289 w 939998"/>
              <a:gd name="connsiteY196" fmla="*/ 506114 h 613427"/>
              <a:gd name="connsiteX197" fmla="*/ 743387 w 939998"/>
              <a:gd name="connsiteY197" fmla="*/ 559525 h 613427"/>
              <a:gd name="connsiteX198" fmla="*/ 743387 w 939998"/>
              <a:gd name="connsiteY198" fmla="*/ 443801 h 613427"/>
              <a:gd name="connsiteX199" fmla="*/ 752289 w 939998"/>
              <a:gd name="connsiteY199" fmla="*/ 417095 h 613427"/>
              <a:gd name="connsiteX200" fmla="*/ 761191 w 939998"/>
              <a:gd name="connsiteY200" fmla="*/ 408194 h 613427"/>
              <a:gd name="connsiteX201" fmla="*/ 761191 w 939998"/>
              <a:gd name="connsiteY201" fmla="*/ 381488 h 613427"/>
              <a:gd name="connsiteX202" fmla="*/ 770092 w 939998"/>
              <a:gd name="connsiteY202" fmla="*/ 363684 h 613427"/>
              <a:gd name="connsiteX203" fmla="*/ 770092 w 939998"/>
              <a:gd name="connsiteY203" fmla="*/ 336978 h 613427"/>
              <a:gd name="connsiteX204" fmla="*/ 778994 w 939998"/>
              <a:gd name="connsiteY204" fmla="*/ 319175 h 613427"/>
              <a:gd name="connsiteX205" fmla="*/ 787896 w 939998"/>
              <a:gd name="connsiteY205" fmla="*/ 301371 h 613427"/>
              <a:gd name="connsiteX206" fmla="*/ 796798 w 939998"/>
              <a:gd name="connsiteY206" fmla="*/ 274665 h 613427"/>
              <a:gd name="connsiteX207" fmla="*/ 796798 w 939998"/>
              <a:gd name="connsiteY207" fmla="*/ 256862 h 613427"/>
              <a:gd name="connsiteX208" fmla="*/ 805700 w 939998"/>
              <a:gd name="connsiteY208" fmla="*/ 247960 h 613427"/>
              <a:gd name="connsiteX209" fmla="*/ 814602 w 939998"/>
              <a:gd name="connsiteY209" fmla="*/ 221254 h 613427"/>
              <a:gd name="connsiteX210" fmla="*/ 823504 w 939998"/>
              <a:gd name="connsiteY210" fmla="*/ 203451 h 613427"/>
              <a:gd name="connsiteX211" fmla="*/ 823504 w 939998"/>
              <a:gd name="connsiteY211" fmla="*/ 185647 h 613427"/>
              <a:gd name="connsiteX212" fmla="*/ 832406 w 939998"/>
              <a:gd name="connsiteY212" fmla="*/ 176745 h 613427"/>
              <a:gd name="connsiteX213" fmla="*/ 832406 w 939998"/>
              <a:gd name="connsiteY213" fmla="*/ 158941 h 613427"/>
              <a:gd name="connsiteX214" fmla="*/ 841307 w 939998"/>
              <a:gd name="connsiteY214" fmla="*/ 150039 h 613427"/>
              <a:gd name="connsiteX215" fmla="*/ 850209 w 939998"/>
              <a:gd name="connsiteY215" fmla="*/ 141138 h 613427"/>
              <a:gd name="connsiteX216" fmla="*/ 859111 w 939998"/>
              <a:gd name="connsiteY216" fmla="*/ 114432 h 613427"/>
              <a:gd name="connsiteX217" fmla="*/ 868013 w 939998"/>
              <a:gd name="connsiteY217" fmla="*/ 87726 h 613427"/>
              <a:gd name="connsiteX218" fmla="*/ 876915 w 939998"/>
              <a:gd name="connsiteY218" fmla="*/ 61021 h 613427"/>
              <a:gd name="connsiteX219" fmla="*/ 885817 w 939998"/>
              <a:gd name="connsiteY219" fmla="*/ 69922 h 613427"/>
              <a:gd name="connsiteX220" fmla="*/ 885817 w 939998"/>
              <a:gd name="connsiteY220" fmla="*/ 230156 h 613427"/>
              <a:gd name="connsiteX221" fmla="*/ 876915 w 939998"/>
              <a:gd name="connsiteY221" fmla="*/ 239058 h 613427"/>
              <a:gd name="connsiteX222" fmla="*/ 868013 w 939998"/>
              <a:gd name="connsiteY222" fmla="*/ 265764 h 613427"/>
              <a:gd name="connsiteX223" fmla="*/ 859111 w 939998"/>
              <a:gd name="connsiteY223" fmla="*/ 283567 h 613427"/>
              <a:gd name="connsiteX224" fmla="*/ 850209 w 939998"/>
              <a:gd name="connsiteY224" fmla="*/ 292469 h 613427"/>
              <a:gd name="connsiteX225" fmla="*/ 841307 w 939998"/>
              <a:gd name="connsiteY225" fmla="*/ 301371 h 613427"/>
              <a:gd name="connsiteX226" fmla="*/ 832406 w 939998"/>
              <a:gd name="connsiteY226" fmla="*/ 310273 h 613427"/>
              <a:gd name="connsiteX227" fmla="*/ 832406 w 939998"/>
              <a:gd name="connsiteY227" fmla="*/ 319175 h 613427"/>
              <a:gd name="connsiteX228" fmla="*/ 823504 w 939998"/>
              <a:gd name="connsiteY228" fmla="*/ 328077 h 613427"/>
              <a:gd name="connsiteX229" fmla="*/ 814602 w 939998"/>
              <a:gd name="connsiteY229" fmla="*/ 336978 h 613427"/>
              <a:gd name="connsiteX230" fmla="*/ 805700 w 939998"/>
              <a:gd name="connsiteY230" fmla="*/ 354782 h 613427"/>
              <a:gd name="connsiteX231" fmla="*/ 796798 w 939998"/>
              <a:gd name="connsiteY231" fmla="*/ 363684 h 613427"/>
              <a:gd name="connsiteX232" fmla="*/ 787896 w 939998"/>
              <a:gd name="connsiteY232" fmla="*/ 381488 h 613427"/>
              <a:gd name="connsiteX233" fmla="*/ 778994 w 939998"/>
              <a:gd name="connsiteY233" fmla="*/ 390390 h 613427"/>
              <a:gd name="connsiteX234" fmla="*/ 770092 w 939998"/>
              <a:gd name="connsiteY234" fmla="*/ 399292 h 613427"/>
              <a:gd name="connsiteX235" fmla="*/ 761191 w 939998"/>
              <a:gd name="connsiteY235" fmla="*/ 408194 h 613427"/>
              <a:gd name="connsiteX236" fmla="*/ 752289 w 939998"/>
              <a:gd name="connsiteY236" fmla="*/ 425997 h 613427"/>
              <a:gd name="connsiteX237" fmla="*/ 743387 w 939998"/>
              <a:gd name="connsiteY237" fmla="*/ 443801 h 613427"/>
              <a:gd name="connsiteX238" fmla="*/ 734485 w 939998"/>
              <a:gd name="connsiteY238" fmla="*/ 452703 h 613427"/>
              <a:gd name="connsiteX239" fmla="*/ 725583 w 939998"/>
              <a:gd name="connsiteY239" fmla="*/ 461605 h 613427"/>
              <a:gd name="connsiteX240" fmla="*/ 716681 w 939998"/>
              <a:gd name="connsiteY240" fmla="*/ 470507 h 613427"/>
              <a:gd name="connsiteX241" fmla="*/ 707779 w 939998"/>
              <a:gd name="connsiteY241" fmla="*/ 497212 h 613427"/>
              <a:gd name="connsiteX242" fmla="*/ 707779 w 939998"/>
              <a:gd name="connsiteY242" fmla="*/ 506114 h 613427"/>
              <a:gd name="connsiteX243" fmla="*/ 716681 w 939998"/>
              <a:gd name="connsiteY243" fmla="*/ 497212 h 613427"/>
              <a:gd name="connsiteX244" fmla="*/ 716681 w 939998"/>
              <a:gd name="connsiteY244" fmla="*/ 488310 h 613427"/>
              <a:gd name="connsiteX245" fmla="*/ 725583 w 939998"/>
              <a:gd name="connsiteY245" fmla="*/ 479408 h 613427"/>
              <a:gd name="connsiteX246" fmla="*/ 734485 w 939998"/>
              <a:gd name="connsiteY246" fmla="*/ 470507 h 613427"/>
              <a:gd name="connsiteX247" fmla="*/ 743387 w 939998"/>
              <a:gd name="connsiteY247" fmla="*/ 461605 h 613427"/>
              <a:gd name="connsiteX248" fmla="*/ 761191 w 939998"/>
              <a:gd name="connsiteY248" fmla="*/ 443801 h 613427"/>
              <a:gd name="connsiteX249" fmla="*/ 770092 w 939998"/>
              <a:gd name="connsiteY249" fmla="*/ 425997 h 613427"/>
              <a:gd name="connsiteX250" fmla="*/ 778994 w 939998"/>
              <a:gd name="connsiteY250" fmla="*/ 408194 h 613427"/>
              <a:gd name="connsiteX251" fmla="*/ 796798 w 939998"/>
              <a:gd name="connsiteY251" fmla="*/ 399292 h 613427"/>
              <a:gd name="connsiteX252" fmla="*/ 805700 w 939998"/>
              <a:gd name="connsiteY252" fmla="*/ 390390 h 613427"/>
              <a:gd name="connsiteX253" fmla="*/ 814602 w 939998"/>
              <a:gd name="connsiteY253" fmla="*/ 372586 h 613427"/>
              <a:gd name="connsiteX254" fmla="*/ 823504 w 939998"/>
              <a:gd name="connsiteY254" fmla="*/ 372586 h 613427"/>
              <a:gd name="connsiteX255" fmla="*/ 832406 w 939998"/>
              <a:gd name="connsiteY255" fmla="*/ 363684 h 613427"/>
              <a:gd name="connsiteX256" fmla="*/ 841307 w 939998"/>
              <a:gd name="connsiteY256" fmla="*/ 345880 h 613427"/>
              <a:gd name="connsiteX257" fmla="*/ 850209 w 939998"/>
              <a:gd name="connsiteY257" fmla="*/ 328077 h 613427"/>
              <a:gd name="connsiteX258" fmla="*/ 859111 w 939998"/>
              <a:gd name="connsiteY258" fmla="*/ 319175 h 613427"/>
              <a:gd name="connsiteX259" fmla="*/ 859111 w 939998"/>
              <a:gd name="connsiteY259" fmla="*/ 310273 h 613427"/>
              <a:gd name="connsiteX260" fmla="*/ 868013 w 939998"/>
              <a:gd name="connsiteY260" fmla="*/ 301371 h 613427"/>
              <a:gd name="connsiteX261" fmla="*/ 868013 w 939998"/>
              <a:gd name="connsiteY261" fmla="*/ 283567 h 613427"/>
              <a:gd name="connsiteX262" fmla="*/ 876915 w 939998"/>
              <a:gd name="connsiteY262" fmla="*/ 274665 h 613427"/>
              <a:gd name="connsiteX263" fmla="*/ 876915 w 939998"/>
              <a:gd name="connsiteY263" fmla="*/ 265764 h 613427"/>
              <a:gd name="connsiteX264" fmla="*/ 885817 w 939998"/>
              <a:gd name="connsiteY264" fmla="*/ 247960 h 613427"/>
              <a:gd name="connsiteX265" fmla="*/ 876915 w 939998"/>
              <a:gd name="connsiteY265" fmla="*/ 194549 h 613427"/>
              <a:gd name="connsiteX266" fmla="*/ 859111 w 939998"/>
              <a:gd name="connsiteY266" fmla="*/ 203451 h 613427"/>
              <a:gd name="connsiteX267" fmla="*/ 850209 w 939998"/>
              <a:gd name="connsiteY267" fmla="*/ 212352 h 613427"/>
              <a:gd name="connsiteX268" fmla="*/ 841307 w 939998"/>
              <a:gd name="connsiteY268" fmla="*/ 221254 h 613427"/>
              <a:gd name="connsiteX269" fmla="*/ 850209 w 939998"/>
              <a:gd name="connsiteY269" fmla="*/ 212352 h 613427"/>
              <a:gd name="connsiteX270" fmla="*/ 859111 w 939998"/>
              <a:gd name="connsiteY270" fmla="*/ 203451 h 613427"/>
              <a:gd name="connsiteX271" fmla="*/ 876915 w 939998"/>
              <a:gd name="connsiteY271" fmla="*/ 212352 h 613427"/>
              <a:gd name="connsiteX272" fmla="*/ 885817 w 939998"/>
              <a:gd name="connsiteY272" fmla="*/ 221254 h 613427"/>
              <a:gd name="connsiteX273" fmla="*/ 894719 w 939998"/>
              <a:gd name="connsiteY273" fmla="*/ 247960 h 613427"/>
              <a:gd name="connsiteX274" fmla="*/ 903620 w 939998"/>
              <a:gd name="connsiteY274" fmla="*/ 292469 h 613427"/>
              <a:gd name="connsiteX275" fmla="*/ 903620 w 939998"/>
              <a:gd name="connsiteY275" fmla="*/ 283567 h 613427"/>
              <a:gd name="connsiteX276" fmla="*/ 912522 w 939998"/>
              <a:gd name="connsiteY276" fmla="*/ 274665 h 613427"/>
              <a:gd name="connsiteX277" fmla="*/ 912522 w 939998"/>
              <a:gd name="connsiteY277" fmla="*/ 256862 h 613427"/>
              <a:gd name="connsiteX278" fmla="*/ 921424 w 939998"/>
              <a:gd name="connsiteY278" fmla="*/ 247960 h 613427"/>
              <a:gd name="connsiteX279" fmla="*/ 921424 w 939998"/>
              <a:gd name="connsiteY279" fmla="*/ 203451 h 613427"/>
              <a:gd name="connsiteX280" fmla="*/ 930326 w 939998"/>
              <a:gd name="connsiteY280" fmla="*/ 194549 h 613427"/>
              <a:gd name="connsiteX281" fmla="*/ 930326 w 939998"/>
              <a:gd name="connsiteY281" fmla="*/ 158941 h 613427"/>
              <a:gd name="connsiteX282" fmla="*/ 939228 w 939998"/>
              <a:gd name="connsiteY282" fmla="*/ 150039 h 613427"/>
              <a:gd name="connsiteX283" fmla="*/ 939228 w 939998"/>
              <a:gd name="connsiteY283" fmla="*/ 247960 h 613427"/>
              <a:gd name="connsiteX284" fmla="*/ 930326 w 939998"/>
              <a:gd name="connsiteY284" fmla="*/ 256862 h 613427"/>
              <a:gd name="connsiteX285" fmla="*/ 930326 w 939998"/>
              <a:gd name="connsiteY285" fmla="*/ 265764 h 613427"/>
              <a:gd name="connsiteX286" fmla="*/ 921424 w 939998"/>
              <a:gd name="connsiteY286" fmla="*/ 283567 h 613427"/>
              <a:gd name="connsiteX287" fmla="*/ 912522 w 939998"/>
              <a:gd name="connsiteY287" fmla="*/ 301371 h 613427"/>
              <a:gd name="connsiteX288" fmla="*/ 912522 w 939998"/>
              <a:gd name="connsiteY288" fmla="*/ 310273 h 613427"/>
              <a:gd name="connsiteX289" fmla="*/ 903620 w 939998"/>
              <a:gd name="connsiteY289" fmla="*/ 319175 h 613427"/>
              <a:gd name="connsiteX290" fmla="*/ 903620 w 939998"/>
              <a:gd name="connsiteY290" fmla="*/ 336978 h 613427"/>
              <a:gd name="connsiteX291" fmla="*/ 894719 w 939998"/>
              <a:gd name="connsiteY291" fmla="*/ 345880 h 613427"/>
              <a:gd name="connsiteX292" fmla="*/ 885817 w 939998"/>
              <a:gd name="connsiteY292" fmla="*/ 354782 h 613427"/>
              <a:gd name="connsiteX293" fmla="*/ 876915 w 939998"/>
              <a:gd name="connsiteY293" fmla="*/ 372586 h 613427"/>
              <a:gd name="connsiteX294" fmla="*/ 876915 w 939998"/>
              <a:gd name="connsiteY294" fmla="*/ 381488 h 613427"/>
              <a:gd name="connsiteX295" fmla="*/ 868013 w 939998"/>
              <a:gd name="connsiteY295" fmla="*/ 390390 h 613427"/>
              <a:gd name="connsiteX296" fmla="*/ 868013 w 939998"/>
              <a:gd name="connsiteY296" fmla="*/ 399292 h 613427"/>
              <a:gd name="connsiteX297" fmla="*/ 859111 w 939998"/>
              <a:gd name="connsiteY297" fmla="*/ 408194 h 613427"/>
              <a:gd name="connsiteX298" fmla="*/ 850209 w 939998"/>
              <a:gd name="connsiteY298" fmla="*/ 417095 h 613427"/>
              <a:gd name="connsiteX299" fmla="*/ 841307 w 939998"/>
              <a:gd name="connsiteY299" fmla="*/ 425997 h 613427"/>
              <a:gd name="connsiteX300" fmla="*/ 832406 w 939998"/>
              <a:gd name="connsiteY300" fmla="*/ 434899 h 613427"/>
              <a:gd name="connsiteX301" fmla="*/ 832406 w 939998"/>
              <a:gd name="connsiteY301" fmla="*/ 443801 h 613427"/>
              <a:gd name="connsiteX302" fmla="*/ 823504 w 939998"/>
              <a:gd name="connsiteY302" fmla="*/ 461605 h 613427"/>
              <a:gd name="connsiteX303" fmla="*/ 814602 w 939998"/>
              <a:gd name="connsiteY303" fmla="*/ 470507 h 613427"/>
              <a:gd name="connsiteX304" fmla="*/ 814602 w 939998"/>
              <a:gd name="connsiteY304" fmla="*/ 479408 h 613427"/>
              <a:gd name="connsiteX305" fmla="*/ 805700 w 939998"/>
              <a:gd name="connsiteY305" fmla="*/ 488310 h 613427"/>
              <a:gd name="connsiteX306" fmla="*/ 796798 w 939998"/>
              <a:gd name="connsiteY306" fmla="*/ 506114 h 613427"/>
              <a:gd name="connsiteX307" fmla="*/ 787896 w 939998"/>
              <a:gd name="connsiteY307" fmla="*/ 515016 h 613427"/>
              <a:gd name="connsiteX308" fmla="*/ 787896 w 939998"/>
              <a:gd name="connsiteY308" fmla="*/ 532820 h 613427"/>
              <a:gd name="connsiteX309" fmla="*/ 778994 w 939998"/>
              <a:gd name="connsiteY309" fmla="*/ 541721 h 613427"/>
              <a:gd name="connsiteX310" fmla="*/ 770092 w 939998"/>
              <a:gd name="connsiteY310" fmla="*/ 550624 h 613427"/>
              <a:gd name="connsiteX311" fmla="*/ 770092 w 939998"/>
              <a:gd name="connsiteY311" fmla="*/ 532820 h 613427"/>
              <a:gd name="connsiteX312" fmla="*/ 778994 w 939998"/>
              <a:gd name="connsiteY312" fmla="*/ 523918 h 613427"/>
              <a:gd name="connsiteX313" fmla="*/ 787896 w 939998"/>
              <a:gd name="connsiteY313" fmla="*/ 506114 h 613427"/>
              <a:gd name="connsiteX314" fmla="*/ 796798 w 939998"/>
              <a:gd name="connsiteY314" fmla="*/ 479408 h 613427"/>
              <a:gd name="connsiteX315" fmla="*/ 796798 w 939998"/>
              <a:gd name="connsiteY315" fmla="*/ 470507 h 613427"/>
              <a:gd name="connsiteX316" fmla="*/ 805700 w 939998"/>
              <a:gd name="connsiteY316" fmla="*/ 461605 h 613427"/>
              <a:gd name="connsiteX317" fmla="*/ 814602 w 939998"/>
              <a:gd name="connsiteY317" fmla="*/ 452703 h 613427"/>
              <a:gd name="connsiteX318" fmla="*/ 814602 w 939998"/>
              <a:gd name="connsiteY318" fmla="*/ 443801 h 613427"/>
              <a:gd name="connsiteX319" fmla="*/ 823504 w 939998"/>
              <a:gd name="connsiteY319" fmla="*/ 434899 h 613427"/>
              <a:gd name="connsiteX320" fmla="*/ 823504 w 939998"/>
              <a:gd name="connsiteY320" fmla="*/ 425997 h 613427"/>
              <a:gd name="connsiteX321" fmla="*/ 832406 w 939998"/>
              <a:gd name="connsiteY321" fmla="*/ 417095 h 613427"/>
              <a:gd name="connsiteX322" fmla="*/ 841307 w 939998"/>
              <a:gd name="connsiteY322" fmla="*/ 408194 h 613427"/>
              <a:gd name="connsiteX323" fmla="*/ 832406 w 939998"/>
              <a:gd name="connsiteY323" fmla="*/ 399292 h 613427"/>
              <a:gd name="connsiteX324" fmla="*/ 823504 w 939998"/>
              <a:gd name="connsiteY324" fmla="*/ 390390 h 613427"/>
              <a:gd name="connsiteX325" fmla="*/ 805700 w 939998"/>
              <a:gd name="connsiteY325" fmla="*/ 390390 h 6134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939999" h="613427">
                <a:moveTo>
                  <a:pt x="75746" y="150039"/>
                </a:moveTo>
                <a:cubicBezTo>
                  <a:pt x="75153" y="153006"/>
                  <a:pt x="67438" y="189801"/>
                  <a:pt x="66845" y="194549"/>
                </a:cubicBezTo>
                <a:cubicBezTo>
                  <a:pt x="66251" y="199296"/>
                  <a:pt x="67438" y="218880"/>
                  <a:pt x="66845" y="221254"/>
                </a:cubicBezTo>
                <a:cubicBezTo>
                  <a:pt x="66251" y="223628"/>
                  <a:pt x="59129" y="227782"/>
                  <a:pt x="57942" y="230156"/>
                </a:cubicBezTo>
                <a:cubicBezTo>
                  <a:pt x="56756" y="232530"/>
                  <a:pt x="49634" y="253894"/>
                  <a:pt x="49041" y="256862"/>
                </a:cubicBezTo>
                <a:cubicBezTo>
                  <a:pt x="48448" y="259829"/>
                  <a:pt x="49634" y="272291"/>
                  <a:pt x="49041" y="274665"/>
                </a:cubicBezTo>
                <a:cubicBezTo>
                  <a:pt x="48448" y="277039"/>
                  <a:pt x="40732" y="290095"/>
                  <a:pt x="40139" y="292469"/>
                </a:cubicBezTo>
                <a:cubicBezTo>
                  <a:pt x="39546" y="294843"/>
                  <a:pt x="40732" y="308493"/>
                  <a:pt x="40139" y="310273"/>
                </a:cubicBezTo>
                <a:cubicBezTo>
                  <a:pt x="39546" y="312053"/>
                  <a:pt x="31830" y="317988"/>
                  <a:pt x="31237" y="319175"/>
                </a:cubicBezTo>
                <a:cubicBezTo>
                  <a:pt x="30644" y="320362"/>
                  <a:pt x="31830" y="326296"/>
                  <a:pt x="31237" y="328077"/>
                </a:cubicBezTo>
                <a:cubicBezTo>
                  <a:pt x="30644" y="329857"/>
                  <a:pt x="22929" y="343506"/>
                  <a:pt x="22336" y="345880"/>
                </a:cubicBezTo>
                <a:cubicBezTo>
                  <a:pt x="21742" y="348254"/>
                  <a:pt x="22929" y="361904"/>
                  <a:pt x="22336" y="363684"/>
                </a:cubicBezTo>
                <a:cubicBezTo>
                  <a:pt x="21742" y="365464"/>
                  <a:pt x="14026" y="370806"/>
                  <a:pt x="13433" y="372586"/>
                </a:cubicBezTo>
                <a:cubicBezTo>
                  <a:pt x="12840" y="374366"/>
                  <a:pt x="14026" y="388609"/>
                  <a:pt x="13433" y="390390"/>
                </a:cubicBezTo>
                <a:cubicBezTo>
                  <a:pt x="12840" y="392170"/>
                  <a:pt x="4532" y="396324"/>
                  <a:pt x="4532" y="399292"/>
                </a:cubicBezTo>
                <a:cubicBezTo>
                  <a:pt x="4532" y="402259"/>
                  <a:pt x="12246" y="434306"/>
                  <a:pt x="13433" y="434899"/>
                </a:cubicBezTo>
                <a:cubicBezTo>
                  <a:pt x="14619" y="435492"/>
                  <a:pt x="21742" y="411754"/>
                  <a:pt x="22336" y="408194"/>
                </a:cubicBezTo>
                <a:cubicBezTo>
                  <a:pt x="22929" y="404633"/>
                  <a:pt x="21742" y="383861"/>
                  <a:pt x="22336" y="381488"/>
                </a:cubicBezTo>
                <a:cubicBezTo>
                  <a:pt x="22929" y="379114"/>
                  <a:pt x="30050" y="383862"/>
                  <a:pt x="31237" y="372586"/>
                </a:cubicBezTo>
                <a:cubicBezTo>
                  <a:pt x="32424" y="361310"/>
                  <a:pt x="38952" y="223628"/>
                  <a:pt x="40139" y="212352"/>
                </a:cubicBezTo>
                <a:cubicBezTo>
                  <a:pt x="41326" y="201077"/>
                  <a:pt x="47854" y="206418"/>
                  <a:pt x="49041" y="203451"/>
                </a:cubicBezTo>
                <a:cubicBezTo>
                  <a:pt x="50228" y="200483"/>
                  <a:pt x="56756" y="171997"/>
                  <a:pt x="57942" y="167843"/>
                </a:cubicBezTo>
                <a:cubicBezTo>
                  <a:pt x="59129" y="163689"/>
                  <a:pt x="65658" y="143511"/>
                  <a:pt x="66845" y="141138"/>
                </a:cubicBezTo>
                <a:cubicBezTo>
                  <a:pt x="68031" y="138763"/>
                  <a:pt x="73966" y="132236"/>
                  <a:pt x="75746" y="132236"/>
                </a:cubicBezTo>
                <a:cubicBezTo>
                  <a:pt x="77527" y="132236"/>
                  <a:pt x="91176" y="139950"/>
                  <a:pt x="93551" y="141138"/>
                </a:cubicBezTo>
                <a:cubicBezTo>
                  <a:pt x="95924" y="142324"/>
                  <a:pt x="109573" y="149446"/>
                  <a:pt x="111354" y="150039"/>
                </a:cubicBezTo>
                <a:cubicBezTo>
                  <a:pt x="113134" y="150633"/>
                  <a:pt x="119068" y="149446"/>
                  <a:pt x="120256" y="150039"/>
                </a:cubicBezTo>
                <a:cubicBezTo>
                  <a:pt x="121443" y="150633"/>
                  <a:pt x="127377" y="157754"/>
                  <a:pt x="129158" y="158941"/>
                </a:cubicBezTo>
                <a:cubicBezTo>
                  <a:pt x="130938" y="160128"/>
                  <a:pt x="142807" y="166656"/>
                  <a:pt x="146962" y="167843"/>
                </a:cubicBezTo>
                <a:cubicBezTo>
                  <a:pt x="151116" y="169030"/>
                  <a:pt x="186723" y="175558"/>
                  <a:pt x="191471" y="176745"/>
                </a:cubicBezTo>
                <a:cubicBezTo>
                  <a:pt x="196218" y="177932"/>
                  <a:pt x="216396" y="180305"/>
                  <a:pt x="218177" y="185647"/>
                </a:cubicBezTo>
                <a:cubicBezTo>
                  <a:pt x="219957" y="190988"/>
                  <a:pt x="217583" y="251521"/>
                  <a:pt x="218177" y="256862"/>
                </a:cubicBezTo>
                <a:cubicBezTo>
                  <a:pt x="218770" y="262203"/>
                  <a:pt x="227078" y="258642"/>
                  <a:pt x="227078" y="265764"/>
                </a:cubicBezTo>
                <a:cubicBezTo>
                  <a:pt x="227078" y="272885"/>
                  <a:pt x="218770" y="356563"/>
                  <a:pt x="218177" y="363684"/>
                </a:cubicBezTo>
                <a:cubicBezTo>
                  <a:pt x="217583" y="370806"/>
                  <a:pt x="218770" y="371399"/>
                  <a:pt x="218177" y="372586"/>
                </a:cubicBezTo>
                <a:cubicBezTo>
                  <a:pt x="217583" y="373773"/>
                  <a:pt x="210461" y="380894"/>
                  <a:pt x="209275" y="381488"/>
                </a:cubicBezTo>
                <a:cubicBezTo>
                  <a:pt x="208088" y="382081"/>
                  <a:pt x="201559" y="380894"/>
                  <a:pt x="200373" y="381488"/>
                </a:cubicBezTo>
                <a:cubicBezTo>
                  <a:pt x="199185" y="382081"/>
                  <a:pt x="193251" y="389796"/>
                  <a:pt x="191471" y="390390"/>
                </a:cubicBezTo>
                <a:cubicBezTo>
                  <a:pt x="189690" y="390983"/>
                  <a:pt x="175447" y="389796"/>
                  <a:pt x="173667" y="390390"/>
                </a:cubicBezTo>
                <a:cubicBezTo>
                  <a:pt x="171887" y="390983"/>
                  <a:pt x="165952" y="398105"/>
                  <a:pt x="164765" y="399292"/>
                </a:cubicBezTo>
                <a:cubicBezTo>
                  <a:pt x="163578" y="400479"/>
                  <a:pt x="159424" y="407600"/>
                  <a:pt x="155864" y="408194"/>
                </a:cubicBezTo>
                <a:cubicBezTo>
                  <a:pt x="152303" y="408787"/>
                  <a:pt x="114914" y="407600"/>
                  <a:pt x="111354" y="408194"/>
                </a:cubicBezTo>
                <a:cubicBezTo>
                  <a:pt x="107793" y="408787"/>
                  <a:pt x="104826" y="416502"/>
                  <a:pt x="102452" y="417095"/>
                </a:cubicBezTo>
                <a:cubicBezTo>
                  <a:pt x="100078" y="417689"/>
                  <a:pt x="78120" y="416502"/>
                  <a:pt x="75746" y="417095"/>
                </a:cubicBezTo>
                <a:cubicBezTo>
                  <a:pt x="73372" y="417689"/>
                  <a:pt x="69218" y="424810"/>
                  <a:pt x="66845" y="425997"/>
                </a:cubicBezTo>
                <a:cubicBezTo>
                  <a:pt x="64470" y="427184"/>
                  <a:pt x="43700" y="433712"/>
                  <a:pt x="40139" y="434899"/>
                </a:cubicBezTo>
                <a:cubicBezTo>
                  <a:pt x="36578" y="436086"/>
                  <a:pt x="15807" y="443801"/>
                  <a:pt x="13433" y="443801"/>
                </a:cubicBezTo>
                <a:cubicBezTo>
                  <a:pt x="11059" y="443801"/>
                  <a:pt x="4532" y="435492"/>
                  <a:pt x="4532" y="434899"/>
                </a:cubicBezTo>
                <a:cubicBezTo>
                  <a:pt x="4532" y="434306"/>
                  <a:pt x="12246" y="435492"/>
                  <a:pt x="13433" y="434899"/>
                </a:cubicBezTo>
                <a:cubicBezTo>
                  <a:pt x="14619" y="434306"/>
                  <a:pt x="21149" y="427184"/>
                  <a:pt x="22336" y="425997"/>
                </a:cubicBezTo>
                <a:cubicBezTo>
                  <a:pt x="23522" y="424810"/>
                  <a:pt x="30050" y="417689"/>
                  <a:pt x="31237" y="417095"/>
                </a:cubicBezTo>
                <a:cubicBezTo>
                  <a:pt x="32424" y="416502"/>
                  <a:pt x="38359" y="417689"/>
                  <a:pt x="40139" y="417095"/>
                </a:cubicBezTo>
                <a:cubicBezTo>
                  <a:pt x="41919" y="416502"/>
                  <a:pt x="56162" y="409381"/>
                  <a:pt x="57942" y="408194"/>
                </a:cubicBezTo>
                <a:cubicBezTo>
                  <a:pt x="59723" y="407007"/>
                  <a:pt x="65064" y="400479"/>
                  <a:pt x="66845" y="399292"/>
                </a:cubicBezTo>
                <a:cubicBezTo>
                  <a:pt x="68625" y="398105"/>
                  <a:pt x="82868" y="391577"/>
                  <a:pt x="84649" y="390390"/>
                </a:cubicBezTo>
                <a:cubicBezTo>
                  <a:pt x="86429" y="389203"/>
                  <a:pt x="91176" y="382674"/>
                  <a:pt x="93551" y="381488"/>
                </a:cubicBezTo>
                <a:cubicBezTo>
                  <a:pt x="95924" y="380300"/>
                  <a:pt x="117882" y="373773"/>
                  <a:pt x="120256" y="372586"/>
                </a:cubicBezTo>
                <a:cubicBezTo>
                  <a:pt x="122630" y="371399"/>
                  <a:pt x="127970" y="364278"/>
                  <a:pt x="129158" y="363684"/>
                </a:cubicBezTo>
                <a:cubicBezTo>
                  <a:pt x="130344" y="363091"/>
                  <a:pt x="136872" y="364278"/>
                  <a:pt x="138060" y="363684"/>
                </a:cubicBezTo>
                <a:cubicBezTo>
                  <a:pt x="139246" y="363091"/>
                  <a:pt x="145775" y="355376"/>
                  <a:pt x="146962" y="354782"/>
                </a:cubicBezTo>
                <a:cubicBezTo>
                  <a:pt x="148148" y="354189"/>
                  <a:pt x="154677" y="355376"/>
                  <a:pt x="155864" y="354782"/>
                </a:cubicBezTo>
                <a:cubicBezTo>
                  <a:pt x="157050" y="354189"/>
                  <a:pt x="161798" y="347660"/>
                  <a:pt x="164765" y="345880"/>
                </a:cubicBezTo>
                <a:cubicBezTo>
                  <a:pt x="167732" y="344100"/>
                  <a:pt x="197405" y="329857"/>
                  <a:pt x="200373" y="328077"/>
                </a:cubicBezTo>
                <a:cubicBezTo>
                  <a:pt x="203340" y="326296"/>
                  <a:pt x="206901" y="320362"/>
                  <a:pt x="209275" y="319175"/>
                </a:cubicBezTo>
                <a:cubicBezTo>
                  <a:pt x="211649" y="317988"/>
                  <a:pt x="233606" y="311460"/>
                  <a:pt x="235980" y="310273"/>
                </a:cubicBezTo>
                <a:cubicBezTo>
                  <a:pt x="238354" y="309086"/>
                  <a:pt x="243695" y="302558"/>
                  <a:pt x="244882" y="301371"/>
                </a:cubicBezTo>
                <a:cubicBezTo>
                  <a:pt x="246069" y="300184"/>
                  <a:pt x="252597" y="293062"/>
                  <a:pt x="253783" y="292469"/>
                </a:cubicBezTo>
                <a:cubicBezTo>
                  <a:pt x="254970" y="291876"/>
                  <a:pt x="261499" y="293062"/>
                  <a:pt x="262686" y="292469"/>
                </a:cubicBezTo>
                <a:cubicBezTo>
                  <a:pt x="263873" y="291876"/>
                  <a:pt x="270401" y="284754"/>
                  <a:pt x="271588" y="283567"/>
                </a:cubicBezTo>
                <a:cubicBezTo>
                  <a:pt x="272775" y="282380"/>
                  <a:pt x="279303" y="275852"/>
                  <a:pt x="280490" y="274665"/>
                </a:cubicBezTo>
                <a:cubicBezTo>
                  <a:pt x="281676" y="273478"/>
                  <a:pt x="288204" y="266951"/>
                  <a:pt x="289392" y="265764"/>
                </a:cubicBezTo>
                <a:cubicBezTo>
                  <a:pt x="290578" y="264577"/>
                  <a:pt x="297106" y="258049"/>
                  <a:pt x="298293" y="256862"/>
                </a:cubicBezTo>
                <a:cubicBezTo>
                  <a:pt x="299480" y="255675"/>
                  <a:pt x="306008" y="249147"/>
                  <a:pt x="307195" y="247960"/>
                </a:cubicBezTo>
                <a:cubicBezTo>
                  <a:pt x="308382" y="246773"/>
                  <a:pt x="314910" y="240244"/>
                  <a:pt x="316097" y="239058"/>
                </a:cubicBezTo>
                <a:cubicBezTo>
                  <a:pt x="317283" y="237870"/>
                  <a:pt x="323812" y="231343"/>
                  <a:pt x="324999" y="230156"/>
                </a:cubicBezTo>
                <a:cubicBezTo>
                  <a:pt x="326186" y="228969"/>
                  <a:pt x="332714" y="222441"/>
                  <a:pt x="333901" y="221254"/>
                </a:cubicBezTo>
                <a:cubicBezTo>
                  <a:pt x="335088" y="220067"/>
                  <a:pt x="341616" y="214132"/>
                  <a:pt x="342803" y="212352"/>
                </a:cubicBezTo>
                <a:cubicBezTo>
                  <a:pt x="343989" y="210572"/>
                  <a:pt x="350517" y="198703"/>
                  <a:pt x="351705" y="194549"/>
                </a:cubicBezTo>
                <a:cubicBezTo>
                  <a:pt x="352891" y="190394"/>
                  <a:pt x="360013" y="154193"/>
                  <a:pt x="360606" y="150039"/>
                </a:cubicBezTo>
                <a:cubicBezTo>
                  <a:pt x="361199" y="145885"/>
                  <a:pt x="360013" y="134016"/>
                  <a:pt x="360606" y="132236"/>
                </a:cubicBezTo>
                <a:cubicBezTo>
                  <a:pt x="361199" y="130455"/>
                  <a:pt x="368915" y="107310"/>
                  <a:pt x="369508" y="123334"/>
                </a:cubicBezTo>
                <a:cubicBezTo>
                  <a:pt x="370101" y="139357"/>
                  <a:pt x="370101" y="354782"/>
                  <a:pt x="369508" y="372586"/>
                </a:cubicBezTo>
                <a:cubicBezTo>
                  <a:pt x="368915" y="390390"/>
                  <a:pt x="361793" y="386829"/>
                  <a:pt x="360606" y="390390"/>
                </a:cubicBezTo>
                <a:cubicBezTo>
                  <a:pt x="359419" y="393950"/>
                  <a:pt x="352298" y="421843"/>
                  <a:pt x="351705" y="425997"/>
                </a:cubicBezTo>
                <a:cubicBezTo>
                  <a:pt x="351111" y="430151"/>
                  <a:pt x="352298" y="449735"/>
                  <a:pt x="351705" y="452703"/>
                </a:cubicBezTo>
                <a:cubicBezTo>
                  <a:pt x="351111" y="455670"/>
                  <a:pt x="343396" y="468726"/>
                  <a:pt x="342803" y="470507"/>
                </a:cubicBezTo>
                <a:cubicBezTo>
                  <a:pt x="342209" y="472287"/>
                  <a:pt x="343396" y="478221"/>
                  <a:pt x="342803" y="479408"/>
                </a:cubicBezTo>
                <a:cubicBezTo>
                  <a:pt x="342209" y="480595"/>
                  <a:pt x="334494" y="485936"/>
                  <a:pt x="333901" y="488310"/>
                </a:cubicBezTo>
                <a:cubicBezTo>
                  <a:pt x="333307" y="490684"/>
                  <a:pt x="334494" y="512048"/>
                  <a:pt x="333901" y="515016"/>
                </a:cubicBezTo>
                <a:cubicBezTo>
                  <a:pt x="333307" y="517983"/>
                  <a:pt x="326186" y="529259"/>
                  <a:pt x="324999" y="532820"/>
                </a:cubicBezTo>
                <a:cubicBezTo>
                  <a:pt x="323812" y="536380"/>
                  <a:pt x="317877" y="566647"/>
                  <a:pt x="316097" y="568427"/>
                </a:cubicBezTo>
                <a:cubicBezTo>
                  <a:pt x="314316" y="570207"/>
                  <a:pt x="303041" y="558932"/>
                  <a:pt x="298293" y="559525"/>
                </a:cubicBezTo>
                <a:cubicBezTo>
                  <a:pt x="293545" y="560119"/>
                  <a:pt x="248442" y="574362"/>
                  <a:pt x="244882" y="577329"/>
                </a:cubicBezTo>
                <a:cubicBezTo>
                  <a:pt x="241321" y="580296"/>
                  <a:pt x="244288" y="601660"/>
                  <a:pt x="244882" y="604034"/>
                </a:cubicBezTo>
                <a:cubicBezTo>
                  <a:pt x="245475" y="606408"/>
                  <a:pt x="248442" y="612937"/>
                  <a:pt x="253783" y="612937"/>
                </a:cubicBezTo>
                <a:cubicBezTo>
                  <a:pt x="259124" y="612937"/>
                  <a:pt x="319064" y="605221"/>
                  <a:pt x="324999" y="604034"/>
                </a:cubicBezTo>
                <a:cubicBezTo>
                  <a:pt x="330934" y="602847"/>
                  <a:pt x="341022" y="596320"/>
                  <a:pt x="342803" y="595133"/>
                </a:cubicBezTo>
                <a:cubicBezTo>
                  <a:pt x="344583" y="593946"/>
                  <a:pt x="349330" y="587417"/>
                  <a:pt x="351705" y="586231"/>
                </a:cubicBezTo>
                <a:cubicBezTo>
                  <a:pt x="354078" y="585043"/>
                  <a:pt x="375442" y="579109"/>
                  <a:pt x="378410" y="577329"/>
                </a:cubicBezTo>
                <a:cubicBezTo>
                  <a:pt x="381377" y="575548"/>
                  <a:pt x="393246" y="561899"/>
                  <a:pt x="396214" y="559525"/>
                </a:cubicBezTo>
                <a:cubicBezTo>
                  <a:pt x="399181" y="557151"/>
                  <a:pt x="419952" y="544095"/>
                  <a:pt x="422919" y="541721"/>
                </a:cubicBezTo>
                <a:cubicBezTo>
                  <a:pt x="425887" y="539347"/>
                  <a:pt x="438943" y="525698"/>
                  <a:pt x="440724" y="523918"/>
                </a:cubicBezTo>
                <a:cubicBezTo>
                  <a:pt x="442504" y="522137"/>
                  <a:pt x="448438" y="516203"/>
                  <a:pt x="449625" y="515016"/>
                </a:cubicBezTo>
                <a:cubicBezTo>
                  <a:pt x="450812" y="513829"/>
                  <a:pt x="456746" y="507894"/>
                  <a:pt x="458527" y="506114"/>
                </a:cubicBezTo>
                <a:cubicBezTo>
                  <a:pt x="460307" y="504334"/>
                  <a:pt x="473363" y="490684"/>
                  <a:pt x="476331" y="488310"/>
                </a:cubicBezTo>
                <a:cubicBezTo>
                  <a:pt x="479297" y="485936"/>
                  <a:pt x="500069" y="473474"/>
                  <a:pt x="503036" y="470507"/>
                </a:cubicBezTo>
                <a:cubicBezTo>
                  <a:pt x="506003" y="467539"/>
                  <a:pt x="518465" y="446174"/>
                  <a:pt x="520840" y="443801"/>
                </a:cubicBezTo>
                <a:cubicBezTo>
                  <a:pt x="523214" y="441427"/>
                  <a:pt x="536863" y="436086"/>
                  <a:pt x="538644" y="434899"/>
                </a:cubicBezTo>
                <a:cubicBezTo>
                  <a:pt x="540424" y="433712"/>
                  <a:pt x="545171" y="427184"/>
                  <a:pt x="547546" y="425997"/>
                </a:cubicBezTo>
                <a:cubicBezTo>
                  <a:pt x="549919" y="424810"/>
                  <a:pt x="571877" y="418875"/>
                  <a:pt x="574251" y="417095"/>
                </a:cubicBezTo>
                <a:cubicBezTo>
                  <a:pt x="576625" y="415315"/>
                  <a:pt x="581373" y="401072"/>
                  <a:pt x="583153" y="399292"/>
                </a:cubicBezTo>
                <a:cubicBezTo>
                  <a:pt x="584933" y="397511"/>
                  <a:pt x="598583" y="392763"/>
                  <a:pt x="600957" y="390390"/>
                </a:cubicBezTo>
                <a:cubicBezTo>
                  <a:pt x="603331" y="388016"/>
                  <a:pt x="616980" y="366058"/>
                  <a:pt x="618760" y="363684"/>
                </a:cubicBezTo>
                <a:cubicBezTo>
                  <a:pt x="620541" y="361310"/>
                  <a:pt x="626476" y="355969"/>
                  <a:pt x="627663" y="354782"/>
                </a:cubicBezTo>
                <a:cubicBezTo>
                  <a:pt x="628849" y="353595"/>
                  <a:pt x="635971" y="347067"/>
                  <a:pt x="636565" y="345880"/>
                </a:cubicBezTo>
                <a:cubicBezTo>
                  <a:pt x="637158" y="344693"/>
                  <a:pt x="635377" y="338165"/>
                  <a:pt x="636565" y="336978"/>
                </a:cubicBezTo>
                <a:cubicBezTo>
                  <a:pt x="637751" y="335791"/>
                  <a:pt x="652587" y="329263"/>
                  <a:pt x="654368" y="328077"/>
                </a:cubicBezTo>
                <a:cubicBezTo>
                  <a:pt x="656148" y="326889"/>
                  <a:pt x="662676" y="320362"/>
                  <a:pt x="663270" y="319175"/>
                </a:cubicBezTo>
                <a:cubicBezTo>
                  <a:pt x="663863" y="317988"/>
                  <a:pt x="662676" y="311460"/>
                  <a:pt x="663270" y="310273"/>
                </a:cubicBezTo>
                <a:cubicBezTo>
                  <a:pt x="663863" y="309086"/>
                  <a:pt x="671578" y="302558"/>
                  <a:pt x="672172" y="301371"/>
                </a:cubicBezTo>
                <a:cubicBezTo>
                  <a:pt x="672765" y="300184"/>
                  <a:pt x="671578" y="294249"/>
                  <a:pt x="672172" y="292469"/>
                </a:cubicBezTo>
                <a:cubicBezTo>
                  <a:pt x="672765" y="290689"/>
                  <a:pt x="679887" y="276445"/>
                  <a:pt x="681074" y="274665"/>
                </a:cubicBezTo>
                <a:cubicBezTo>
                  <a:pt x="682261" y="272885"/>
                  <a:pt x="689382" y="267544"/>
                  <a:pt x="689976" y="265764"/>
                </a:cubicBezTo>
                <a:cubicBezTo>
                  <a:pt x="690569" y="263983"/>
                  <a:pt x="689382" y="250333"/>
                  <a:pt x="689976" y="247960"/>
                </a:cubicBezTo>
                <a:cubicBezTo>
                  <a:pt x="690569" y="245586"/>
                  <a:pt x="698878" y="232530"/>
                  <a:pt x="698878" y="230156"/>
                </a:cubicBezTo>
                <a:cubicBezTo>
                  <a:pt x="698878" y="227782"/>
                  <a:pt x="694130" y="213539"/>
                  <a:pt x="689976" y="212352"/>
                </a:cubicBezTo>
                <a:cubicBezTo>
                  <a:pt x="685821" y="211165"/>
                  <a:pt x="640718" y="212946"/>
                  <a:pt x="636565" y="212352"/>
                </a:cubicBezTo>
                <a:cubicBezTo>
                  <a:pt x="632410" y="211759"/>
                  <a:pt x="637158" y="204638"/>
                  <a:pt x="627663" y="203451"/>
                </a:cubicBezTo>
                <a:cubicBezTo>
                  <a:pt x="618167" y="202264"/>
                  <a:pt x="502443" y="195736"/>
                  <a:pt x="494134" y="194549"/>
                </a:cubicBezTo>
                <a:cubicBezTo>
                  <a:pt x="485825" y="193362"/>
                  <a:pt x="498882" y="186240"/>
                  <a:pt x="503036" y="185647"/>
                </a:cubicBezTo>
                <a:cubicBezTo>
                  <a:pt x="507190" y="185053"/>
                  <a:pt x="552293" y="185053"/>
                  <a:pt x="556447" y="185647"/>
                </a:cubicBezTo>
                <a:cubicBezTo>
                  <a:pt x="560601" y="186240"/>
                  <a:pt x="564756" y="192768"/>
                  <a:pt x="565350" y="194549"/>
                </a:cubicBezTo>
                <a:cubicBezTo>
                  <a:pt x="565943" y="196329"/>
                  <a:pt x="564756" y="210572"/>
                  <a:pt x="565350" y="212352"/>
                </a:cubicBezTo>
                <a:cubicBezTo>
                  <a:pt x="565943" y="214132"/>
                  <a:pt x="573658" y="218880"/>
                  <a:pt x="574251" y="221254"/>
                </a:cubicBezTo>
                <a:cubicBezTo>
                  <a:pt x="574844" y="223628"/>
                  <a:pt x="573658" y="245586"/>
                  <a:pt x="574251" y="247960"/>
                </a:cubicBezTo>
                <a:cubicBezTo>
                  <a:pt x="574844" y="250333"/>
                  <a:pt x="581966" y="255081"/>
                  <a:pt x="583153" y="256862"/>
                </a:cubicBezTo>
                <a:cubicBezTo>
                  <a:pt x="584340" y="258642"/>
                  <a:pt x="591461" y="270511"/>
                  <a:pt x="592055" y="274665"/>
                </a:cubicBezTo>
                <a:cubicBezTo>
                  <a:pt x="592648" y="278819"/>
                  <a:pt x="591461" y="317394"/>
                  <a:pt x="592055" y="319175"/>
                </a:cubicBezTo>
                <a:cubicBezTo>
                  <a:pt x="592648" y="320955"/>
                  <a:pt x="599770" y="304931"/>
                  <a:pt x="600957" y="301371"/>
                </a:cubicBezTo>
                <a:cubicBezTo>
                  <a:pt x="602143" y="297810"/>
                  <a:pt x="609265" y="269324"/>
                  <a:pt x="609859" y="265764"/>
                </a:cubicBezTo>
                <a:cubicBezTo>
                  <a:pt x="610452" y="262203"/>
                  <a:pt x="608671" y="250333"/>
                  <a:pt x="609859" y="247960"/>
                </a:cubicBezTo>
                <a:cubicBezTo>
                  <a:pt x="611045" y="245586"/>
                  <a:pt x="625882" y="232530"/>
                  <a:pt x="627663" y="230156"/>
                </a:cubicBezTo>
                <a:cubicBezTo>
                  <a:pt x="629443" y="227782"/>
                  <a:pt x="635377" y="214132"/>
                  <a:pt x="636565" y="212352"/>
                </a:cubicBezTo>
                <a:cubicBezTo>
                  <a:pt x="637751" y="210572"/>
                  <a:pt x="644873" y="204638"/>
                  <a:pt x="645466" y="203451"/>
                </a:cubicBezTo>
                <a:cubicBezTo>
                  <a:pt x="646059" y="202264"/>
                  <a:pt x="644873" y="196329"/>
                  <a:pt x="645466" y="194549"/>
                </a:cubicBezTo>
                <a:cubicBezTo>
                  <a:pt x="646059" y="192768"/>
                  <a:pt x="653181" y="178525"/>
                  <a:pt x="654368" y="176745"/>
                </a:cubicBezTo>
                <a:cubicBezTo>
                  <a:pt x="655555" y="174964"/>
                  <a:pt x="662083" y="169030"/>
                  <a:pt x="663270" y="167843"/>
                </a:cubicBezTo>
                <a:cubicBezTo>
                  <a:pt x="664456" y="166656"/>
                  <a:pt x="670985" y="160128"/>
                  <a:pt x="672172" y="158941"/>
                </a:cubicBezTo>
                <a:cubicBezTo>
                  <a:pt x="673358" y="157754"/>
                  <a:pt x="680480" y="151226"/>
                  <a:pt x="681074" y="150039"/>
                </a:cubicBezTo>
                <a:cubicBezTo>
                  <a:pt x="681667" y="148852"/>
                  <a:pt x="679887" y="142324"/>
                  <a:pt x="681074" y="141138"/>
                </a:cubicBezTo>
                <a:cubicBezTo>
                  <a:pt x="682261" y="139950"/>
                  <a:pt x="697097" y="133423"/>
                  <a:pt x="698878" y="132236"/>
                </a:cubicBezTo>
                <a:cubicBezTo>
                  <a:pt x="700658" y="131048"/>
                  <a:pt x="706592" y="124520"/>
                  <a:pt x="707779" y="123334"/>
                </a:cubicBezTo>
                <a:cubicBezTo>
                  <a:pt x="708966" y="122146"/>
                  <a:pt x="716088" y="115619"/>
                  <a:pt x="716681" y="114432"/>
                </a:cubicBezTo>
                <a:cubicBezTo>
                  <a:pt x="717274" y="113245"/>
                  <a:pt x="716088" y="106717"/>
                  <a:pt x="716681" y="105530"/>
                </a:cubicBezTo>
                <a:cubicBezTo>
                  <a:pt x="717274" y="104343"/>
                  <a:pt x="724396" y="97815"/>
                  <a:pt x="725583" y="96628"/>
                </a:cubicBezTo>
                <a:cubicBezTo>
                  <a:pt x="726770" y="95441"/>
                  <a:pt x="733891" y="84758"/>
                  <a:pt x="734485" y="87726"/>
                </a:cubicBezTo>
                <a:cubicBezTo>
                  <a:pt x="735078" y="90694"/>
                  <a:pt x="735078" y="136983"/>
                  <a:pt x="734485" y="141138"/>
                </a:cubicBezTo>
                <a:cubicBezTo>
                  <a:pt x="733891" y="145292"/>
                  <a:pt x="726176" y="147072"/>
                  <a:pt x="725583" y="150039"/>
                </a:cubicBezTo>
                <a:cubicBezTo>
                  <a:pt x="724989" y="153006"/>
                  <a:pt x="726176" y="182086"/>
                  <a:pt x="725583" y="185647"/>
                </a:cubicBezTo>
                <a:cubicBezTo>
                  <a:pt x="724989" y="189207"/>
                  <a:pt x="717274" y="197516"/>
                  <a:pt x="716681" y="203451"/>
                </a:cubicBezTo>
                <a:cubicBezTo>
                  <a:pt x="716088" y="209385"/>
                  <a:pt x="717274" y="269324"/>
                  <a:pt x="716681" y="274665"/>
                </a:cubicBezTo>
                <a:cubicBezTo>
                  <a:pt x="716088" y="280006"/>
                  <a:pt x="707779" y="273478"/>
                  <a:pt x="707779" y="283567"/>
                </a:cubicBezTo>
                <a:cubicBezTo>
                  <a:pt x="707779" y="293656"/>
                  <a:pt x="716088" y="420656"/>
                  <a:pt x="716681" y="425997"/>
                </a:cubicBezTo>
                <a:cubicBezTo>
                  <a:pt x="717274" y="431338"/>
                  <a:pt x="716088" y="369025"/>
                  <a:pt x="716681" y="363684"/>
                </a:cubicBezTo>
                <a:cubicBezTo>
                  <a:pt x="717274" y="358343"/>
                  <a:pt x="724989" y="349441"/>
                  <a:pt x="725583" y="345880"/>
                </a:cubicBezTo>
                <a:cubicBezTo>
                  <a:pt x="726176" y="342319"/>
                  <a:pt x="724989" y="313241"/>
                  <a:pt x="725583" y="310273"/>
                </a:cubicBezTo>
                <a:cubicBezTo>
                  <a:pt x="726176" y="307306"/>
                  <a:pt x="733891" y="303151"/>
                  <a:pt x="734485" y="301371"/>
                </a:cubicBezTo>
                <a:cubicBezTo>
                  <a:pt x="735078" y="299590"/>
                  <a:pt x="733891" y="286534"/>
                  <a:pt x="734485" y="283567"/>
                </a:cubicBezTo>
                <a:cubicBezTo>
                  <a:pt x="735078" y="280600"/>
                  <a:pt x="742794" y="259829"/>
                  <a:pt x="743387" y="256862"/>
                </a:cubicBezTo>
                <a:cubicBezTo>
                  <a:pt x="743980" y="253894"/>
                  <a:pt x="742794" y="241431"/>
                  <a:pt x="743387" y="239058"/>
                </a:cubicBezTo>
                <a:cubicBezTo>
                  <a:pt x="743980" y="236684"/>
                  <a:pt x="751102" y="224221"/>
                  <a:pt x="752289" y="221254"/>
                </a:cubicBezTo>
                <a:cubicBezTo>
                  <a:pt x="753475" y="218287"/>
                  <a:pt x="760004" y="196922"/>
                  <a:pt x="761191" y="194549"/>
                </a:cubicBezTo>
                <a:cubicBezTo>
                  <a:pt x="762377" y="192175"/>
                  <a:pt x="769499" y="188020"/>
                  <a:pt x="770092" y="185647"/>
                </a:cubicBezTo>
                <a:cubicBezTo>
                  <a:pt x="770685" y="183273"/>
                  <a:pt x="769499" y="161315"/>
                  <a:pt x="770092" y="158941"/>
                </a:cubicBezTo>
                <a:cubicBezTo>
                  <a:pt x="770685" y="156567"/>
                  <a:pt x="777807" y="151819"/>
                  <a:pt x="778994" y="150039"/>
                </a:cubicBezTo>
                <a:cubicBezTo>
                  <a:pt x="780181" y="148259"/>
                  <a:pt x="787302" y="134609"/>
                  <a:pt x="787896" y="132236"/>
                </a:cubicBezTo>
                <a:cubicBezTo>
                  <a:pt x="788489" y="129862"/>
                  <a:pt x="787302" y="117399"/>
                  <a:pt x="787896" y="114432"/>
                </a:cubicBezTo>
                <a:cubicBezTo>
                  <a:pt x="788489" y="111464"/>
                  <a:pt x="795611" y="90100"/>
                  <a:pt x="796798" y="87726"/>
                </a:cubicBezTo>
                <a:cubicBezTo>
                  <a:pt x="797984" y="85352"/>
                  <a:pt x="805107" y="80012"/>
                  <a:pt x="805700" y="78825"/>
                </a:cubicBezTo>
                <a:cubicBezTo>
                  <a:pt x="806293" y="77637"/>
                  <a:pt x="804513" y="71703"/>
                  <a:pt x="805700" y="69922"/>
                </a:cubicBezTo>
                <a:cubicBezTo>
                  <a:pt x="806887" y="68142"/>
                  <a:pt x="821723" y="55679"/>
                  <a:pt x="823504" y="52119"/>
                </a:cubicBezTo>
                <a:cubicBezTo>
                  <a:pt x="825284" y="48558"/>
                  <a:pt x="831812" y="1675"/>
                  <a:pt x="832406" y="16511"/>
                </a:cubicBezTo>
                <a:cubicBezTo>
                  <a:pt x="832998" y="31348"/>
                  <a:pt x="832998" y="255675"/>
                  <a:pt x="832406" y="274665"/>
                </a:cubicBezTo>
                <a:cubicBezTo>
                  <a:pt x="831812" y="293656"/>
                  <a:pt x="824690" y="298403"/>
                  <a:pt x="823504" y="301371"/>
                </a:cubicBezTo>
                <a:cubicBezTo>
                  <a:pt x="822317" y="304338"/>
                  <a:pt x="815195" y="316207"/>
                  <a:pt x="814602" y="319175"/>
                </a:cubicBezTo>
                <a:cubicBezTo>
                  <a:pt x="814008" y="322142"/>
                  <a:pt x="815195" y="343506"/>
                  <a:pt x="814602" y="345880"/>
                </a:cubicBezTo>
                <a:cubicBezTo>
                  <a:pt x="814008" y="348254"/>
                  <a:pt x="806293" y="353002"/>
                  <a:pt x="805700" y="354782"/>
                </a:cubicBezTo>
                <a:cubicBezTo>
                  <a:pt x="805107" y="356562"/>
                  <a:pt x="806293" y="370212"/>
                  <a:pt x="805700" y="372586"/>
                </a:cubicBezTo>
                <a:cubicBezTo>
                  <a:pt x="805107" y="374960"/>
                  <a:pt x="797984" y="388609"/>
                  <a:pt x="796798" y="390390"/>
                </a:cubicBezTo>
                <a:cubicBezTo>
                  <a:pt x="795611" y="392170"/>
                  <a:pt x="788489" y="397511"/>
                  <a:pt x="787896" y="399292"/>
                </a:cubicBezTo>
                <a:cubicBezTo>
                  <a:pt x="787302" y="401072"/>
                  <a:pt x="788489" y="415315"/>
                  <a:pt x="787896" y="417095"/>
                </a:cubicBezTo>
                <a:cubicBezTo>
                  <a:pt x="787302" y="418875"/>
                  <a:pt x="779587" y="423623"/>
                  <a:pt x="778994" y="425997"/>
                </a:cubicBezTo>
                <a:cubicBezTo>
                  <a:pt x="778401" y="428371"/>
                  <a:pt x="779587" y="450329"/>
                  <a:pt x="778994" y="452703"/>
                </a:cubicBezTo>
                <a:cubicBezTo>
                  <a:pt x="778401" y="455076"/>
                  <a:pt x="770685" y="459231"/>
                  <a:pt x="770092" y="461605"/>
                </a:cubicBezTo>
                <a:cubicBezTo>
                  <a:pt x="769499" y="463979"/>
                  <a:pt x="770685" y="485936"/>
                  <a:pt x="770092" y="488310"/>
                </a:cubicBezTo>
                <a:cubicBezTo>
                  <a:pt x="769499" y="490684"/>
                  <a:pt x="762377" y="496025"/>
                  <a:pt x="761191" y="497212"/>
                </a:cubicBezTo>
                <a:cubicBezTo>
                  <a:pt x="760004" y="498399"/>
                  <a:pt x="753475" y="501960"/>
                  <a:pt x="752289" y="506114"/>
                </a:cubicBezTo>
                <a:cubicBezTo>
                  <a:pt x="751102" y="510268"/>
                  <a:pt x="743980" y="563679"/>
                  <a:pt x="743387" y="559525"/>
                </a:cubicBezTo>
                <a:cubicBezTo>
                  <a:pt x="742794" y="555371"/>
                  <a:pt x="742794" y="453296"/>
                  <a:pt x="743387" y="443801"/>
                </a:cubicBezTo>
                <a:cubicBezTo>
                  <a:pt x="743980" y="434305"/>
                  <a:pt x="751102" y="419469"/>
                  <a:pt x="752289" y="417095"/>
                </a:cubicBezTo>
                <a:cubicBezTo>
                  <a:pt x="753475" y="414721"/>
                  <a:pt x="760597" y="410568"/>
                  <a:pt x="761191" y="408194"/>
                </a:cubicBezTo>
                <a:cubicBezTo>
                  <a:pt x="761784" y="405820"/>
                  <a:pt x="760597" y="384455"/>
                  <a:pt x="761191" y="381488"/>
                </a:cubicBezTo>
                <a:cubicBezTo>
                  <a:pt x="761784" y="378520"/>
                  <a:pt x="769499" y="366652"/>
                  <a:pt x="770092" y="363684"/>
                </a:cubicBezTo>
                <a:cubicBezTo>
                  <a:pt x="770685" y="360717"/>
                  <a:pt x="769499" y="339945"/>
                  <a:pt x="770092" y="336978"/>
                </a:cubicBezTo>
                <a:cubicBezTo>
                  <a:pt x="770685" y="334011"/>
                  <a:pt x="777807" y="321549"/>
                  <a:pt x="778994" y="319175"/>
                </a:cubicBezTo>
                <a:cubicBezTo>
                  <a:pt x="780181" y="316801"/>
                  <a:pt x="786709" y="304338"/>
                  <a:pt x="787896" y="301371"/>
                </a:cubicBezTo>
                <a:cubicBezTo>
                  <a:pt x="789083" y="298403"/>
                  <a:pt x="796204" y="277632"/>
                  <a:pt x="796798" y="274665"/>
                </a:cubicBezTo>
                <a:cubicBezTo>
                  <a:pt x="797391" y="271698"/>
                  <a:pt x="796204" y="258642"/>
                  <a:pt x="796798" y="256862"/>
                </a:cubicBezTo>
                <a:cubicBezTo>
                  <a:pt x="797391" y="255081"/>
                  <a:pt x="804513" y="250333"/>
                  <a:pt x="805700" y="247960"/>
                </a:cubicBezTo>
                <a:cubicBezTo>
                  <a:pt x="806887" y="245586"/>
                  <a:pt x="813415" y="224221"/>
                  <a:pt x="814602" y="221254"/>
                </a:cubicBezTo>
                <a:cubicBezTo>
                  <a:pt x="815788" y="218287"/>
                  <a:pt x="822910" y="205824"/>
                  <a:pt x="823504" y="203451"/>
                </a:cubicBezTo>
                <a:cubicBezTo>
                  <a:pt x="824097" y="201077"/>
                  <a:pt x="822910" y="187427"/>
                  <a:pt x="823504" y="185647"/>
                </a:cubicBezTo>
                <a:cubicBezTo>
                  <a:pt x="824097" y="183866"/>
                  <a:pt x="831812" y="178525"/>
                  <a:pt x="832406" y="176745"/>
                </a:cubicBezTo>
                <a:cubicBezTo>
                  <a:pt x="832998" y="174964"/>
                  <a:pt x="831812" y="160721"/>
                  <a:pt x="832406" y="158941"/>
                </a:cubicBezTo>
                <a:cubicBezTo>
                  <a:pt x="832998" y="157160"/>
                  <a:pt x="840120" y="151226"/>
                  <a:pt x="841307" y="150039"/>
                </a:cubicBezTo>
                <a:cubicBezTo>
                  <a:pt x="842494" y="148852"/>
                  <a:pt x="849022" y="143511"/>
                  <a:pt x="850209" y="141138"/>
                </a:cubicBezTo>
                <a:cubicBezTo>
                  <a:pt x="851396" y="138763"/>
                  <a:pt x="857924" y="117992"/>
                  <a:pt x="859111" y="114432"/>
                </a:cubicBezTo>
                <a:cubicBezTo>
                  <a:pt x="860298" y="110871"/>
                  <a:pt x="866826" y="91287"/>
                  <a:pt x="868013" y="87726"/>
                </a:cubicBezTo>
                <a:cubicBezTo>
                  <a:pt x="869200" y="84165"/>
                  <a:pt x="875728" y="62208"/>
                  <a:pt x="876915" y="61021"/>
                </a:cubicBezTo>
                <a:cubicBezTo>
                  <a:pt x="878102" y="59834"/>
                  <a:pt x="885223" y="58647"/>
                  <a:pt x="885817" y="69922"/>
                </a:cubicBezTo>
                <a:cubicBezTo>
                  <a:pt x="886410" y="81198"/>
                  <a:pt x="886410" y="218880"/>
                  <a:pt x="885817" y="230156"/>
                </a:cubicBezTo>
                <a:cubicBezTo>
                  <a:pt x="885223" y="241432"/>
                  <a:pt x="878102" y="236684"/>
                  <a:pt x="876915" y="239058"/>
                </a:cubicBezTo>
                <a:cubicBezTo>
                  <a:pt x="875728" y="241431"/>
                  <a:pt x="869200" y="262796"/>
                  <a:pt x="868013" y="265764"/>
                </a:cubicBezTo>
                <a:cubicBezTo>
                  <a:pt x="866826" y="268731"/>
                  <a:pt x="860298" y="281787"/>
                  <a:pt x="859111" y="283567"/>
                </a:cubicBezTo>
                <a:cubicBezTo>
                  <a:pt x="857924" y="285347"/>
                  <a:pt x="851396" y="291282"/>
                  <a:pt x="850209" y="292469"/>
                </a:cubicBezTo>
                <a:cubicBezTo>
                  <a:pt x="849022" y="293656"/>
                  <a:pt x="842494" y="300184"/>
                  <a:pt x="841307" y="301371"/>
                </a:cubicBezTo>
                <a:cubicBezTo>
                  <a:pt x="840120" y="302558"/>
                  <a:pt x="832998" y="309086"/>
                  <a:pt x="832406" y="310273"/>
                </a:cubicBezTo>
                <a:cubicBezTo>
                  <a:pt x="831812" y="311460"/>
                  <a:pt x="832998" y="317988"/>
                  <a:pt x="832406" y="319175"/>
                </a:cubicBezTo>
                <a:cubicBezTo>
                  <a:pt x="831812" y="320362"/>
                  <a:pt x="824690" y="326889"/>
                  <a:pt x="823504" y="328077"/>
                </a:cubicBezTo>
                <a:cubicBezTo>
                  <a:pt x="822317" y="329263"/>
                  <a:pt x="815788" y="335198"/>
                  <a:pt x="814602" y="336978"/>
                </a:cubicBezTo>
                <a:cubicBezTo>
                  <a:pt x="813415" y="338758"/>
                  <a:pt x="806887" y="353002"/>
                  <a:pt x="805700" y="354782"/>
                </a:cubicBezTo>
                <a:cubicBezTo>
                  <a:pt x="804513" y="356562"/>
                  <a:pt x="797984" y="361904"/>
                  <a:pt x="796798" y="363684"/>
                </a:cubicBezTo>
                <a:cubicBezTo>
                  <a:pt x="795611" y="365464"/>
                  <a:pt x="789083" y="379707"/>
                  <a:pt x="787896" y="381488"/>
                </a:cubicBezTo>
                <a:cubicBezTo>
                  <a:pt x="786709" y="383268"/>
                  <a:pt x="780181" y="389203"/>
                  <a:pt x="778994" y="390390"/>
                </a:cubicBezTo>
                <a:cubicBezTo>
                  <a:pt x="777807" y="391577"/>
                  <a:pt x="771279" y="398105"/>
                  <a:pt x="770092" y="399292"/>
                </a:cubicBezTo>
                <a:cubicBezTo>
                  <a:pt x="768905" y="400479"/>
                  <a:pt x="762377" y="406413"/>
                  <a:pt x="761191" y="408194"/>
                </a:cubicBezTo>
                <a:cubicBezTo>
                  <a:pt x="760004" y="409974"/>
                  <a:pt x="753475" y="423623"/>
                  <a:pt x="752289" y="425997"/>
                </a:cubicBezTo>
                <a:cubicBezTo>
                  <a:pt x="751102" y="428371"/>
                  <a:pt x="744574" y="442020"/>
                  <a:pt x="743387" y="443801"/>
                </a:cubicBezTo>
                <a:cubicBezTo>
                  <a:pt x="742200" y="445581"/>
                  <a:pt x="735671" y="451516"/>
                  <a:pt x="734485" y="452703"/>
                </a:cubicBezTo>
                <a:cubicBezTo>
                  <a:pt x="733298" y="453890"/>
                  <a:pt x="726770" y="460418"/>
                  <a:pt x="725583" y="461605"/>
                </a:cubicBezTo>
                <a:cubicBezTo>
                  <a:pt x="724396" y="462792"/>
                  <a:pt x="717868" y="468133"/>
                  <a:pt x="716681" y="470507"/>
                </a:cubicBezTo>
                <a:cubicBezTo>
                  <a:pt x="715494" y="472881"/>
                  <a:pt x="708372" y="494838"/>
                  <a:pt x="707779" y="497212"/>
                </a:cubicBezTo>
                <a:cubicBezTo>
                  <a:pt x="707186" y="499586"/>
                  <a:pt x="707186" y="506114"/>
                  <a:pt x="707779" y="506114"/>
                </a:cubicBezTo>
                <a:cubicBezTo>
                  <a:pt x="708372" y="506114"/>
                  <a:pt x="716088" y="498399"/>
                  <a:pt x="716681" y="497212"/>
                </a:cubicBezTo>
                <a:cubicBezTo>
                  <a:pt x="717274" y="496025"/>
                  <a:pt x="716088" y="489497"/>
                  <a:pt x="716681" y="488310"/>
                </a:cubicBezTo>
                <a:cubicBezTo>
                  <a:pt x="717274" y="487123"/>
                  <a:pt x="724396" y="480595"/>
                  <a:pt x="725583" y="479408"/>
                </a:cubicBezTo>
                <a:cubicBezTo>
                  <a:pt x="726770" y="478221"/>
                  <a:pt x="733298" y="471694"/>
                  <a:pt x="734485" y="470507"/>
                </a:cubicBezTo>
                <a:cubicBezTo>
                  <a:pt x="735671" y="469320"/>
                  <a:pt x="741606" y="463385"/>
                  <a:pt x="743387" y="461605"/>
                </a:cubicBezTo>
                <a:cubicBezTo>
                  <a:pt x="745167" y="459824"/>
                  <a:pt x="759410" y="446174"/>
                  <a:pt x="761191" y="443801"/>
                </a:cubicBezTo>
                <a:cubicBezTo>
                  <a:pt x="762971" y="441427"/>
                  <a:pt x="768905" y="428371"/>
                  <a:pt x="770092" y="425997"/>
                </a:cubicBezTo>
                <a:cubicBezTo>
                  <a:pt x="771279" y="423623"/>
                  <a:pt x="777214" y="409974"/>
                  <a:pt x="778994" y="408194"/>
                </a:cubicBezTo>
                <a:cubicBezTo>
                  <a:pt x="780774" y="406413"/>
                  <a:pt x="795017" y="400479"/>
                  <a:pt x="796798" y="399292"/>
                </a:cubicBezTo>
                <a:cubicBezTo>
                  <a:pt x="798578" y="398105"/>
                  <a:pt x="804513" y="392170"/>
                  <a:pt x="805700" y="390390"/>
                </a:cubicBezTo>
                <a:cubicBezTo>
                  <a:pt x="806887" y="388609"/>
                  <a:pt x="813415" y="373773"/>
                  <a:pt x="814602" y="372586"/>
                </a:cubicBezTo>
                <a:cubicBezTo>
                  <a:pt x="815788" y="371399"/>
                  <a:pt x="822317" y="373179"/>
                  <a:pt x="823504" y="372586"/>
                </a:cubicBezTo>
                <a:cubicBezTo>
                  <a:pt x="824690" y="371993"/>
                  <a:pt x="831218" y="365464"/>
                  <a:pt x="832406" y="363684"/>
                </a:cubicBezTo>
                <a:cubicBezTo>
                  <a:pt x="833592" y="361904"/>
                  <a:pt x="840120" y="348254"/>
                  <a:pt x="841307" y="345880"/>
                </a:cubicBezTo>
                <a:cubicBezTo>
                  <a:pt x="842494" y="343506"/>
                  <a:pt x="849022" y="329857"/>
                  <a:pt x="850209" y="328077"/>
                </a:cubicBezTo>
                <a:cubicBezTo>
                  <a:pt x="851396" y="326296"/>
                  <a:pt x="858518" y="320362"/>
                  <a:pt x="859111" y="319175"/>
                </a:cubicBezTo>
                <a:cubicBezTo>
                  <a:pt x="859704" y="317988"/>
                  <a:pt x="858518" y="311460"/>
                  <a:pt x="859111" y="310273"/>
                </a:cubicBezTo>
                <a:cubicBezTo>
                  <a:pt x="859704" y="309086"/>
                  <a:pt x="867420" y="303151"/>
                  <a:pt x="868013" y="301371"/>
                </a:cubicBezTo>
                <a:cubicBezTo>
                  <a:pt x="868606" y="299590"/>
                  <a:pt x="867420" y="285347"/>
                  <a:pt x="868013" y="283567"/>
                </a:cubicBezTo>
                <a:cubicBezTo>
                  <a:pt x="868606" y="281787"/>
                  <a:pt x="876321" y="275852"/>
                  <a:pt x="876915" y="274665"/>
                </a:cubicBezTo>
                <a:cubicBezTo>
                  <a:pt x="877508" y="273478"/>
                  <a:pt x="876321" y="267544"/>
                  <a:pt x="876915" y="265764"/>
                </a:cubicBezTo>
                <a:cubicBezTo>
                  <a:pt x="877508" y="263983"/>
                  <a:pt x="885817" y="252707"/>
                  <a:pt x="885817" y="247960"/>
                </a:cubicBezTo>
                <a:cubicBezTo>
                  <a:pt x="885817" y="243212"/>
                  <a:pt x="878695" y="197516"/>
                  <a:pt x="876915" y="194549"/>
                </a:cubicBezTo>
                <a:cubicBezTo>
                  <a:pt x="875134" y="191581"/>
                  <a:pt x="860892" y="202264"/>
                  <a:pt x="859111" y="203451"/>
                </a:cubicBezTo>
                <a:cubicBezTo>
                  <a:pt x="857331" y="204638"/>
                  <a:pt x="851396" y="211165"/>
                  <a:pt x="850209" y="212352"/>
                </a:cubicBezTo>
                <a:cubicBezTo>
                  <a:pt x="849022" y="213539"/>
                  <a:pt x="841307" y="221254"/>
                  <a:pt x="841307" y="221254"/>
                </a:cubicBezTo>
                <a:cubicBezTo>
                  <a:pt x="841307" y="221254"/>
                  <a:pt x="849022" y="213539"/>
                  <a:pt x="850209" y="212352"/>
                </a:cubicBezTo>
                <a:cubicBezTo>
                  <a:pt x="851396" y="211165"/>
                  <a:pt x="857331" y="203451"/>
                  <a:pt x="859111" y="203451"/>
                </a:cubicBezTo>
                <a:cubicBezTo>
                  <a:pt x="860892" y="203451"/>
                  <a:pt x="875134" y="211165"/>
                  <a:pt x="876915" y="212352"/>
                </a:cubicBezTo>
                <a:cubicBezTo>
                  <a:pt x="878695" y="213539"/>
                  <a:pt x="884630" y="218880"/>
                  <a:pt x="885817" y="221254"/>
                </a:cubicBezTo>
                <a:cubicBezTo>
                  <a:pt x="887003" y="223628"/>
                  <a:pt x="893531" y="243212"/>
                  <a:pt x="894719" y="247960"/>
                </a:cubicBezTo>
                <a:cubicBezTo>
                  <a:pt x="895905" y="252707"/>
                  <a:pt x="903027" y="290095"/>
                  <a:pt x="903620" y="292469"/>
                </a:cubicBezTo>
                <a:cubicBezTo>
                  <a:pt x="904213" y="294843"/>
                  <a:pt x="903027" y="284754"/>
                  <a:pt x="903620" y="283567"/>
                </a:cubicBezTo>
                <a:cubicBezTo>
                  <a:pt x="904213" y="282380"/>
                  <a:pt x="911929" y="276445"/>
                  <a:pt x="912522" y="274665"/>
                </a:cubicBezTo>
                <a:cubicBezTo>
                  <a:pt x="913115" y="272885"/>
                  <a:pt x="911929" y="258642"/>
                  <a:pt x="912522" y="256862"/>
                </a:cubicBezTo>
                <a:cubicBezTo>
                  <a:pt x="913115" y="255081"/>
                  <a:pt x="920830" y="251520"/>
                  <a:pt x="921424" y="247960"/>
                </a:cubicBezTo>
                <a:cubicBezTo>
                  <a:pt x="922017" y="244399"/>
                  <a:pt x="920830" y="207011"/>
                  <a:pt x="921424" y="203451"/>
                </a:cubicBezTo>
                <a:cubicBezTo>
                  <a:pt x="922017" y="199890"/>
                  <a:pt x="929732" y="197516"/>
                  <a:pt x="930326" y="194549"/>
                </a:cubicBezTo>
                <a:cubicBezTo>
                  <a:pt x="930919" y="191581"/>
                  <a:pt x="929732" y="161908"/>
                  <a:pt x="930326" y="158941"/>
                </a:cubicBezTo>
                <a:cubicBezTo>
                  <a:pt x="930919" y="155974"/>
                  <a:pt x="938634" y="144105"/>
                  <a:pt x="939228" y="150039"/>
                </a:cubicBezTo>
                <a:cubicBezTo>
                  <a:pt x="939821" y="155974"/>
                  <a:pt x="939821" y="240838"/>
                  <a:pt x="939228" y="247960"/>
                </a:cubicBezTo>
                <a:cubicBezTo>
                  <a:pt x="938634" y="255081"/>
                  <a:pt x="930919" y="255675"/>
                  <a:pt x="930326" y="256862"/>
                </a:cubicBezTo>
                <a:cubicBezTo>
                  <a:pt x="929732" y="258049"/>
                  <a:pt x="930919" y="263983"/>
                  <a:pt x="930326" y="265764"/>
                </a:cubicBezTo>
                <a:cubicBezTo>
                  <a:pt x="929732" y="267544"/>
                  <a:pt x="922611" y="281193"/>
                  <a:pt x="921424" y="283567"/>
                </a:cubicBezTo>
                <a:cubicBezTo>
                  <a:pt x="920237" y="285941"/>
                  <a:pt x="913115" y="299590"/>
                  <a:pt x="912522" y="301371"/>
                </a:cubicBezTo>
                <a:cubicBezTo>
                  <a:pt x="911929" y="303151"/>
                  <a:pt x="913115" y="309086"/>
                  <a:pt x="912522" y="310273"/>
                </a:cubicBezTo>
                <a:cubicBezTo>
                  <a:pt x="911929" y="311460"/>
                  <a:pt x="904213" y="317394"/>
                  <a:pt x="903620" y="319175"/>
                </a:cubicBezTo>
                <a:cubicBezTo>
                  <a:pt x="903027" y="320955"/>
                  <a:pt x="904213" y="335198"/>
                  <a:pt x="903620" y="336978"/>
                </a:cubicBezTo>
                <a:cubicBezTo>
                  <a:pt x="903027" y="338758"/>
                  <a:pt x="895905" y="344693"/>
                  <a:pt x="894719" y="345880"/>
                </a:cubicBezTo>
                <a:cubicBezTo>
                  <a:pt x="893531" y="347067"/>
                  <a:pt x="887003" y="353002"/>
                  <a:pt x="885817" y="354782"/>
                </a:cubicBezTo>
                <a:cubicBezTo>
                  <a:pt x="884630" y="356562"/>
                  <a:pt x="877508" y="370806"/>
                  <a:pt x="876915" y="372586"/>
                </a:cubicBezTo>
                <a:cubicBezTo>
                  <a:pt x="876321" y="374366"/>
                  <a:pt x="877508" y="380300"/>
                  <a:pt x="876915" y="381488"/>
                </a:cubicBezTo>
                <a:cubicBezTo>
                  <a:pt x="876321" y="382674"/>
                  <a:pt x="868606" y="389203"/>
                  <a:pt x="868013" y="390390"/>
                </a:cubicBezTo>
                <a:cubicBezTo>
                  <a:pt x="867420" y="391577"/>
                  <a:pt x="868606" y="398105"/>
                  <a:pt x="868013" y="399292"/>
                </a:cubicBezTo>
                <a:cubicBezTo>
                  <a:pt x="867420" y="400479"/>
                  <a:pt x="860298" y="407007"/>
                  <a:pt x="859111" y="408194"/>
                </a:cubicBezTo>
                <a:cubicBezTo>
                  <a:pt x="857924" y="409381"/>
                  <a:pt x="851396" y="415908"/>
                  <a:pt x="850209" y="417095"/>
                </a:cubicBezTo>
                <a:cubicBezTo>
                  <a:pt x="849022" y="418282"/>
                  <a:pt x="842494" y="424810"/>
                  <a:pt x="841307" y="425997"/>
                </a:cubicBezTo>
                <a:cubicBezTo>
                  <a:pt x="840120" y="427184"/>
                  <a:pt x="832998" y="433712"/>
                  <a:pt x="832406" y="434899"/>
                </a:cubicBezTo>
                <a:cubicBezTo>
                  <a:pt x="831812" y="436086"/>
                  <a:pt x="832998" y="442020"/>
                  <a:pt x="832406" y="443801"/>
                </a:cubicBezTo>
                <a:cubicBezTo>
                  <a:pt x="831812" y="445581"/>
                  <a:pt x="824690" y="459824"/>
                  <a:pt x="823504" y="461605"/>
                </a:cubicBezTo>
                <a:cubicBezTo>
                  <a:pt x="822317" y="463385"/>
                  <a:pt x="815195" y="469320"/>
                  <a:pt x="814602" y="470507"/>
                </a:cubicBezTo>
                <a:cubicBezTo>
                  <a:pt x="814008" y="471694"/>
                  <a:pt x="815195" y="478221"/>
                  <a:pt x="814602" y="479408"/>
                </a:cubicBezTo>
                <a:cubicBezTo>
                  <a:pt x="814008" y="480595"/>
                  <a:pt x="806887" y="486530"/>
                  <a:pt x="805700" y="488310"/>
                </a:cubicBezTo>
                <a:cubicBezTo>
                  <a:pt x="804513" y="490090"/>
                  <a:pt x="797984" y="504334"/>
                  <a:pt x="796798" y="506114"/>
                </a:cubicBezTo>
                <a:cubicBezTo>
                  <a:pt x="795611" y="507894"/>
                  <a:pt x="788489" y="513235"/>
                  <a:pt x="787896" y="515016"/>
                </a:cubicBezTo>
                <a:cubicBezTo>
                  <a:pt x="787302" y="516796"/>
                  <a:pt x="788489" y="531039"/>
                  <a:pt x="787896" y="532820"/>
                </a:cubicBezTo>
                <a:cubicBezTo>
                  <a:pt x="787302" y="534600"/>
                  <a:pt x="780181" y="540534"/>
                  <a:pt x="778994" y="541721"/>
                </a:cubicBezTo>
                <a:cubicBezTo>
                  <a:pt x="777807" y="542908"/>
                  <a:pt x="770685" y="551217"/>
                  <a:pt x="770092" y="550624"/>
                </a:cubicBezTo>
                <a:cubicBezTo>
                  <a:pt x="769499" y="550030"/>
                  <a:pt x="769499" y="534600"/>
                  <a:pt x="770092" y="532820"/>
                </a:cubicBezTo>
                <a:cubicBezTo>
                  <a:pt x="770685" y="531039"/>
                  <a:pt x="777807" y="525698"/>
                  <a:pt x="778994" y="523918"/>
                </a:cubicBezTo>
                <a:cubicBezTo>
                  <a:pt x="780181" y="522137"/>
                  <a:pt x="786709" y="509082"/>
                  <a:pt x="787896" y="506114"/>
                </a:cubicBezTo>
                <a:cubicBezTo>
                  <a:pt x="789083" y="503147"/>
                  <a:pt x="796204" y="481782"/>
                  <a:pt x="796798" y="479408"/>
                </a:cubicBezTo>
                <a:cubicBezTo>
                  <a:pt x="797391" y="477034"/>
                  <a:pt x="796204" y="471694"/>
                  <a:pt x="796798" y="470507"/>
                </a:cubicBezTo>
                <a:cubicBezTo>
                  <a:pt x="797391" y="469320"/>
                  <a:pt x="804513" y="462792"/>
                  <a:pt x="805700" y="461605"/>
                </a:cubicBezTo>
                <a:cubicBezTo>
                  <a:pt x="806887" y="460418"/>
                  <a:pt x="814008" y="453890"/>
                  <a:pt x="814602" y="452703"/>
                </a:cubicBezTo>
                <a:cubicBezTo>
                  <a:pt x="815195" y="451516"/>
                  <a:pt x="814008" y="444988"/>
                  <a:pt x="814602" y="443801"/>
                </a:cubicBezTo>
                <a:cubicBezTo>
                  <a:pt x="815195" y="442614"/>
                  <a:pt x="822910" y="436086"/>
                  <a:pt x="823504" y="434899"/>
                </a:cubicBezTo>
                <a:cubicBezTo>
                  <a:pt x="824097" y="433712"/>
                  <a:pt x="822910" y="427184"/>
                  <a:pt x="823504" y="425997"/>
                </a:cubicBezTo>
                <a:cubicBezTo>
                  <a:pt x="824097" y="424810"/>
                  <a:pt x="831218" y="418282"/>
                  <a:pt x="832406" y="417095"/>
                </a:cubicBezTo>
                <a:cubicBezTo>
                  <a:pt x="833592" y="415908"/>
                  <a:pt x="841307" y="409381"/>
                  <a:pt x="841307" y="408194"/>
                </a:cubicBezTo>
                <a:cubicBezTo>
                  <a:pt x="841307" y="407007"/>
                  <a:pt x="833592" y="400479"/>
                  <a:pt x="832406" y="399292"/>
                </a:cubicBezTo>
                <a:cubicBezTo>
                  <a:pt x="831218" y="398105"/>
                  <a:pt x="825284" y="390983"/>
                  <a:pt x="823504" y="390390"/>
                </a:cubicBezTo>
                <a:cubicBezTo>
                  <a:pt x="821723" y="389796"/>
                  <a:pt x="806887" y="390390"/>
                  <a:pt x="805700" y="390390"/>
                </a:cubicBezTo>
              </a:path>
            </a:pathLst>
          </a:custGeom>
          <a:ln w="1905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err="1">
                <a:solidFill>
                  <a:schemeClr val="tx1"/>
                </a:solidFill>
              </a:rPr>
              <a:t>구현방법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DCE3CB-858E-490E-8F6D-97C15F44DC2E}"/>
              </a:ext>
            </a:extLst>
          </p:cNvPr>
          <p:cNvSpPr/>
          <p:nvPr/>
        </p:nvSpPr>
        <p:spPr>
          <a:xfrm>
            <a:off x="1010483" y="1832163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맵 생성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34F057-7217-4D68-B021-B3D1BD9BFE03}"/>
              </a:ext>
            </a:extLst>
          </p:cNvPr>
          <p:cNvSpPr/>
          <p:nvPr/>
        </p:nvSpPr>
        <p:spPr>
          <a:xfrm>
            <a:off x="3177007" y="1832164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FFFF"/>
                </a:solidFill>
              </a:rPr>
              <a:t>미니맵</a:t>
            </a:r>
            <a:r>
              <a:rPr lang="ko-KR" altLang="en-US" b="1" dirty="0">
                <a:solidFill>
                  <a:srgbClr val="FFFFFF"/>
                </a:solidFill>
              </a:rPr>
              <a:t> 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생성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E0D4A6-FD44-4547-89F0-A8126628FE14}"/>
              </a:ext>
            </a:extLst>
          </p:cNvPr>
          <p:cNvSpPr/>
          <p:nvPr/>
        </p:nvSpPr>
        <p:spPr>
          <a:xfrm>
            <a:off x="1010483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FF"/>
                </a:solidFill>
              </a:rPr>
              <a:t>UI </a:t>
            </a:r>
            <a:r>
              <a:rPr lang="ko-KR" altLang="en-US" b="1" dirty="0">
                <a:solidFill>
                  <a:srgbClr val="FFFFFF"/>
                </a:solidFill>
              </a:rPr>
              <a:t>배치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15652B-27DA-4218-A666-42408AC9A246}"/>
              </a:ext>
            </a:extLst>
          </p:cNvPr>
          <p:cNvSpPr/>
          <p:nvPr/>
        </p:nvSpPr>
        <p:spPr>
          <a:xfrm>
            <a:off x="3167422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이펙트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71225B-DC0E-4A1E-BCE1-64AA1C00765F}"/>
              </a:ext>
            </a:extLst>
          </p:cNvPr>
          <p:cNvSpPr/>
          <p:nvPr/>
        </p:nvSpPr>
        <p:spPr>
          <a:xfrm>
            <a:off x="7618655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게임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F80A08-A5D6-4A8E-8B13-E352C73E371A}"/>
              </a:ext>
            </a:extLst>
          </p:cNvPr>
          <p:cNvSpPr/>
          <p:nvPr/>
        </p:nvSpPr>
        <p:spPr>
          <a:xfrm>
            <a:off x="5299676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메뉴 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6708FE-E815-443C-8483-74D9EE861A75}"/>
              </a:ext>
            </a:extLst>
          </p:cNvPr>
          <p:cNvSpPr/>
          <p:nvPr/>
        </p:nvSpPr>
        <p:spPr>
          <a:xfrm>
            <a:off x="5299676" y="1801269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오브젝트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배치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AEADB7-2E19-4E6E-AB09-90A5DF3F9A87}"/>
              </a:ext>
            </a:extLst>
          </p:cNvPr>
          <p:cNvSpPr/>
          <p:nvPr/>
        </p:nvSpPr>
        <p:spPr>
          <a:xfrm>
            <a:off x="7618655" y="1816441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몬스터 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생성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DC99BD-7E19-4462-A546-ECCB555E69D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416407" y="2307899"/>
            <a:ext cx="760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DAA96A-7EFB-4F0F-81BD-7DF4B002931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73346" y="2277005"/>
            <a:ext cx="726330" cy="1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750C19-AA3E-4DBC-A0EB-0B2CD5CC18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1117" y="2292177"/>
            <a:ext cx="907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863D34-045B-421B-9781-DC42F224AA2B}"/>
              </a:ext>
            </a:extLst>
          </p:cNvPr>
          <p:cNvCxnSpPr/>
          <p:nvPr/>
        </p:nvCxnSpPr>
        <p:spPr>
          <a:xfrm>
            <a:off x="2421924" y="2292179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0AA4A5-BC4D-4324-B49D-E52931CE7303}"/>
              </a:ext>
            </a:extLst>
          </p:cNvPr>
          <p:cNvCxnSpPr>
            <a:cxnSpLocks/>
          </p:cNvCxnSpPr>
          <p:nvPr/>
        </p:nvCxnSpPr>
        <p:spPr>
          <a:xfrm>
            <a:off x="6758473" y="3715440"/>
            <a:ext cx="860182" cy="3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2F9E92-44FD-41DA-94ED-71F23E76178B}"/>
              </a:ext>
            </a:extLst>
          </p:cNvPr>
          <p:cNvCxnSpPr/>
          <p:nvPr/>
        </p:nvCxnSpPr>
        <p:spPr>
          <a:xfrm>
            <a:off x="4578862" y="3719937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8949A3-64FA-4C2A-8B6B-A66D1F20F0EF}"/>
              </a:ext>
            </a:extLst>
          </p:cNvPr>
          <p:cNvCxnSpPr/>
          <p:nvPr/>
        </p:nvCxnSpPr>
        <p:spPr>
          <a:xfrm>
            <a:off x="2431508" y="3739226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2D6D5A-4E1F-490D-8829-9CACB339CE0E}"/>
              </a:ext>
            </a:extLst>
          </p:cNvPr>
          <p:cNvCxnSpPr/>
          <p:nvPr/>
        </p:nvCxnSpPr>
        <p:spPr>
          <a:xfrm>
            <a:off x="264984" y="3723505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느낀 점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61AF9-AD8B-44ED-993A-740AB5C9E113}"/>
              </a:ext>
            </a:extLst>
          </p:cNvPr>
          <p:cNvSpPr txBox="1"/>
          <p:nvPr/>
        </p:nvSpPr>
        <p:spPr>
          <a:xfrm>
            <a:off x="1383957" y="1569308"/>
            <a:ext cx="9971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이번 프로젝트를 통해서 콘솔게임을 처음으로 만들게 되었고 평소에 다들 게임을 즐겨해서 그런지 개발과정에서 힘들다는 생각이 덜 들었고 재밌게 마무리 할 수 있었던 것 같다</a:t>
            </a:r>
            <a:r>
              <a:rPr lang="en-US" altLang="ko-KR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34948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362</ep:Words>
  <ep:PresentationFormat>와이드스크린</ep:PresentationFormat>
  <ep:Paragraphs>154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개발 목표</vt:lpstr>
      <vt:lpstr>개발 내용</vt:lpstr>
      <vt:lpstr>과제 수행 범위</vt:lpstr>
      <vt:lpstr>순서도 - creatmap</vt:lpstr>
      <vt:lpstr>역할 분담 및 프로젝트 일정</vt:lpstr>
      <vt:lpstr>역할 분담 및 프로젝트 일정</vt:lpstr>
      <vt:lpstr>느낀 점</vt:lpstr>
      <vt:lpstr>슬라이드 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2017-09-02T05:32:31.000</dcterms:created>
  <dc:creator>안현정</dc:creator>
  <cp:lastModifiedBy>USER00a</cp:lastModifiedBy>
  <dcterms:modified xsi:type="dcterms:W3CDTF">2019-12-06T07:36:47.304</dcterms:modified>
  <cp:revision>219</cp:revision>
  <dc:title>PowerPoint 프레젠테이션</dc:title>
</cp:coreProperties>
</file>