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70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3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ymin94/f15b7proj1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1067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Project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Tyler Williamson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Jiyoung Min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League of Legends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08" y="2055852"/>
            <a:ext cx="4258470" cy="251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3603235" cy="212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019575" y="245225"/>
            <a:ext cx="7175700" cy="11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Part 2 Conceptual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1471612"/>
            <a:ext cx="5800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League of Legends Champion Database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731374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Database for League of Legends, a Japanese Anime Cartoon </a:t>
            </a:r>
            <a:r>
              <a:rPr lang="en-US" dirty="0" smtClean="0"/>
              <a:t>about racing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Many Champions race for “bars”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As Champions race, their stats come into play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Every Champion, or champ, has a specific role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Matches are always different, due to champs having specific stats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Navigate an application built to allow you to see champions, and their stats.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End user can toggle the viewing of whatever stats you would like to see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Keep Graphs comparing the stats visually.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Statistics shown visually for easy comparison.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40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4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65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65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 Link: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https://github.com/jymin94/f15b7proj1.git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4 at 9.14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80" y="54270"/>
            <a:ext cx="6972301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24" y="146970"/>
            <a:ext cx="177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Conceptual </a:t>
            </a:r>
          </a:p>
          <a:p>
            <a:pPr algn="ctr"/>
            <a:r>
              <a:rPr lang="en-US" sz="2100" dirty="0" smtClean="0"/>
              <a:t>Model</a:t>
            </a:r>
            <a:endParaRPr lang="en-US" sz="2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10.41.22 PM.png"/>
          <p:cNvPicPr>
            <a:picLocks noChangeAspect="1"/>
          </p:cNvPicPr>
          <p:nvPr/>
        </p:nvPicPr>
        <p:blipFill>
          <a:blip r:embed="rId3"/>
          <a:srcRect l="1475"/>
          <a:stretch>
            <a:fillRect/>
          </a:stretch>
        </p:blipFill>
        <p:spPr>
          <a:xfrm>
            <a:off x="639651" y="43416"/>
            <a:ext cx="7560771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24" y="146970"/>
            <a:ext cx="177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Logical</a:t>
            </a:r>
          </a:p>
          <a:p>
            <a:pPr algn="ctr"/>
            <a:r>
              <a:rPr lang="en-US" sz="2100" dirty="0" smtClean="0"/>
              <a:t>Model</a:t>
            </a:r>
            <a:endParaRPr lang="en-US" sz="2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10.45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2562"/>
            <a:ext cx="81153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24" y="146970"/>
            <a:ext cx="177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Relational</a:t>
            </a:r>
          </a:p>
          <a:p>
            <a:pPr algn="ctr"/>
            <a:r>
              <a:rPr lang="en-US" sz="2100" dirty="0" smtClean="0"/>
              <a:t>Model</a:t>
            </a:r>
            <a:endParaRPr lang="en-US" sz="2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21" y="1029321"/>
            <a:ext cx="5116624" cy="14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761300" y="374500"/>
            <a:ext cx="3417299" cy="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Form: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9368"/>
            <a:ext cx="9143999" cy="77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761300" y="3253450"/>
            <a:ext cx="2240999" cy="1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RFE List: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4 at 10.55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7" y="1029830"/>
            <a:ext cx="7038125" cy="375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1265" y="379894"/>
            <a:ext cx="48196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Creating an RFE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599" cy="572699"/>
          </a:xfrm>
        </p:spPr>
        <p:txBody>
          <a:bodyPr anchor="ctr"/>
          <a:lstStyle/>
          <a:p>
            <a:pPr algn="ctr"/>
            <a:r>
              <a:rPr lang="en-US" dirty="0" smtClean="0"/>
              <a:t>RFE Details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24 at 10.57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94516"/>
            <a:ext cx="7776267" cy="40703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90112" y="1725806"/>
            <a:ext cx="390781" cy="3256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128381" y="2824456"/>
            <a:ext cx="50939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948876" y="4124569"/>
            <a:ext cx="68889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825" y="2051430"/>
            <a:ext cx="1118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History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7774" y="2616707"/>
            <a:ext cx="195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Upload a File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9316" y="3918409"/>
            <a:ext cx="163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Comments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1-24 at 11.09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7" y="1017724"/>
            <a:ext cx="7114740" cy="3898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Submission and Approval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3786" y="2863773"/>
            <a:ext cx="43967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(when logged in as a System Administrator)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6245" y="3073307"/>
            <a:ext cx="42334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93625" y="322650"/>
            <a:ext cx="3775199" cy="6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RFE Approval Flow</a:t>
            </a:r>
          </a:p>
        </p:txBody>
      </p:sp>
      <p:sp>
        <p:nvSpPr>
          <p:cNvPr id="80" name="Shape 80"/>
          <p:cNvSpPr/>
          <p:nvPr/>
        </p:nvSpPr>
        <p:spPr>
          <a:xfrm>
            <a:off x="778900" y="14002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562100" y="4387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499800" y="13291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835125" y="37933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Chair Person</a:t>
            </a:r>
          </a:p>
        </p:txBody>
      </p:sp>
      <p:sp>
        <p:nvSpPr>
          <p:cNvPr id="84" name="Shape 84"/>
          <p:cNvSpPr/>
          <p:nvPr/>
        </p:nvSpPr>
        <p:spPr>
          <a:xfrm>
            <a:off x="1843100" y="3728850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Executive Director</a:t>
            </a:r>
          </a:p>
        </p:txBody>
      </p:sp>
      <p:sp>
        <p:nvSpPr>
          <p:cNvPr id="85" name="Shape 85"/>
          <p:cNvSpPr/>
          <p:nvPr/>
        </p:nvSpPr>
        <p:spPr>
          <a:xfrm>
            <a:off x="3614137" y="2107025"/>
            <a:ext cx="1483500" cy="877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006675" y="1606825"/>
            <a:ext cx="1114199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Requestor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926600" y="567750"/>
            <a:ext cx="10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Admin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799925" y="1486875"/>
            <a:ext cx="9873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Lab Director</a:t>
            </a:r>
          </a:p>
        </p:txBody>
      </p:sp>
      <p:sp>
        <p:nvSpPr>
          <p:cNvPr id="89" name="Shape 89"/>
          <p:cNvSpPr/>
          <p:nvPr/>
        </p:nvSpPr>
        <p:spPr>
          <a:xfrm>
            <a:off x="198100" y="2741550"/>
            <a:ext cx="1161599" cy="9873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800"/>
              <a:t>Approved!</a:t>
            </a:r>
          </a:p>
        </p:txBody>
      </p:sp>
      <p:sp>
        <p:nvSpPr>
          <p:cNvPr id="90" name="Shape 90"/>
          <p:cNvSpPr/>
          <p:nvPr/>
        </p:nvSpPr>
        <p:spPr>
          <a:xfrm rot="7724548">
            <a:off x="1076306" y="3644054"/>
            <a:ext cx="519637" cy="6192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1986">
            <a:off x="4373330" y="3864548"/>
            <a:ext cx="519300" cy="61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7331682">
            <a:off x="2704467" y="941648"/>
            <a:ext cx="519709" cy="6193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3034536">
            <a:off x="5564854" y="780774"/>
            <a:ext cx="519636" cy="619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333522">
            <a:off x="6532172" y="2696926"/>
            <a:ext cx="519496" cy="6190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194500" y="1529375"/>
            <a:ext cx="209399" cy="40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3541329">
            <a:off x="5835161" y="1996534"/>
            <a:ext cx="209245" cy="4049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8648854">
            <a:off x="5460717" y="3214026"/>
            <a:ext cx="209493" cy="405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7768795">
            <a:off x="3179981" y="3087700"/>
            <a:ext cx="209497" cy="4048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169</Words>
  <Application>Microsoft Macintosh PowerPoint</Application>
  <PresentationFormat>On-screen Show (16:9)</PresentationFormat>
  <Paragraphs>41</Paragraphs>
  <Slides>15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simple-light-2</vt:lpstr>
      <vt:lpstr>Apex Project</vt:lpstr>
      <vt:lpstr>Slide 2</vt:lpstr>
      <vt:lpstr>Slide 3</vt:lpstr>
      <vt:lpstr>Slide 4</vt:lpstr>
      <vt:lpstr>Slide 5</vt:lpstr>
      <vt:lpstr>Slide 6</vt:lpstr>
      <vt:lpstr>RFE Details Page</vt:lpstr>
      <vt:lpstr>Submission and Approval</vt:lpstr>
      <vt:lpstr>Slide 9</vt:lpstr>
      <vt:lpstr>Part 2: League of Legends Schema</vt:lpstr>
      <vt:lpstr>Slide 11</vt:lpstr>
      <vt:lpstr>League of Legends Champion Database</vt:lpstr>
      <vt:lpstr>Slide 13</vt:lpstr>
      <vt:lpstr>Slide 14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Project</dc:title>
  <cp:lastModifiedBy>JiYoung Min</cp:lastModifiedBy>
  <cp:revision>2</cp:revision>
  <dcterms:created xsi:type="dcterms:W3CDTF">2015-11-24T16:54:52Z</dcterms:created>
  <dcterms:modified xsi:type="dcterms:W3CDTF">2015-11-24T17:24:10Z</dcterms:modified>
</cp:coreProperties>
</file>