
<file path=[Content_Types].xml><?xml version="1.0" encoding="utf-8"?>
<Types xmlns="http://schemas.openxmlformats.org/package/2006/content-types"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Default Extension="png" ContentType="image/png"/>
  <Default Extension="rels" ContentType="application/vnd.openxmlformats-package.relationships+xml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Override PartName="/ppt/notesSlides/notesSlide3.xml" ContentType="application/vnd.openxmlformats-officedocument.presentationml.notesSlide+xml"/>
  <Default Extension="jpeg" ContentType="image/jpeg"/>
  <Override PartName="/ppt/notesSlides/notesSlide10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notesSlides/notesSlide6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notesSlides/notesSlide4.xml" ContentType="application/vnd.openxmlformats-officedocument.presentationml.notesSlide+xml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notesSlides/notesSlide9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notesSlides/notesSlide7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-96" y="-32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5200"/>
            </a:lvl1pPr>
            <a:lvl2pPr algn="ctr">
              <a:spcBef>
                <a:spcPts val="0"/>
              </a:spcBef>
              <a:buSzPct val="100000"/>
              <a:defRPr sz="5200"/>
            </a:lvl2pPr>
            <a:lvl3pPr algn="ctr">
              <a:spcBef>
                <a:spcPts val="0"/>
              </a:spcBef>
              <a:buSzPct val="100000"/>
              <a:defRPr sz="5200"/>
            </a:lvl3pPr>
            <a:lvl4pPr algn="ctr">
              <a:spcBef>
                <a:spcPts val="0"/>
              </a:spcBef>
              <a:buSzPct val="100000"/>
              <a:defRPr sz="5200"/>
            </a:lvl4pPr>
            <a:lvl5pPr algn="ctr">
              <a:spcBef>
                <a:spcPts val="0"/>
              </a:spcBef>
              <a:buSzPct val="100000"/>
              <a:defRPr sz="5200"/>
            </a:lvl5pPr>
            <a:lvl6pPr algn="ctr">
              <a:spcBef>
                <a:spcPts val="0"/>
              </a:spcBef>
              <a:buSzPct val="100000"/>
              <a:defRPr sz="5200"/>
            </a:lvl6pPr>
            <a:lvl7pPr algn="ctr">
              <a:spcBef>
                <a:spcPts val="0"/>
              </a:spcBef>
              <a:buSzPct val="100000"/>
              <a:defRPr sz="5200"/>
            </a:lvl7pPr>
            <a:lvl8pPr algn="ctr">
              <a:spcBef>
                <a:spcPts val="0"/>
              </a:spcBef>
              <a:buSzPct val="100000"/>
              <a:defRPr sz="5200"/>
            </a:lvl8pPr>
            <a:lvl9pPr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Big 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>
  <p:cSld name="Section 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ColTx">
  <p:cSld name="Title and two 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>
  <p:cSld name="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One column 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Main 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Section title and 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Ca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pPr algn="r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10.jpe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jymin94/f15b7proj1.gi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ctrTitle"/>
          </p:nvPr>
        </p:nvSpPr>
        <p:spPr>
          <a:xfrm>
            <a:off x="311708" y="106750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Apex Project</a:t>
            </a:r>
          </a:p>
        </p:txBody>
      </p:sp>
      <p:sp>
        <p:nvSpPr>
          <p:cNvPr id="51" name="Shape 5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Tyler Williamson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Jiyoung Min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1365" y="0"/>
            <a:ext cx="2893220" cy="5143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8165" y="0"/>
            <a:ext cx="2893220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Github Link: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https://github.com/jymin94/f15b7proj1.git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5-11-24 at 9.14.55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860" y="0"/>
            <a:ext cx="6972301" cy="51435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5-11-23 at 10.41.22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012" y="0"/>
            <a:ext cx="7673975" cy="51435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5-11-23 at 10.45.09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00" y="32562"/>
            <a:ext cx="8115300" cy="51435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621" y="1029321"/>
            <a:ext cx="5116624" cy="14107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/>
          <p:nvPr/>
        </p:nvSpPr>
        <p:spPr>
          <a:xfrm>
            <a:off x="1761300" y="374500"/>
            <a:ext cx="3417299" cy="46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Login Form:</a:t>
            </a:r>
          </a:p>
        </p:txBody>
      </p:sp>
      <p:pic>
        <p:nvPicPr>
          <p:cNvPr id="73" name="Shape 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809368"/>
            <a:ext cx="9143999" cy="778212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/>
          <p:nvPr/>
        </p:nvSpPr>
        <p:spPr>
          <a:xfrm>
            <a:off x="1761300" y="3253450"/>
            <a:ext cx="2240999" cy="19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RFE List: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/>
        </p:nvSpPr>
        <p:spPr>
          <a:xfrm>
            <a:off x="393625" y="322650"/>
            <a:ext cx="3775199" cy="68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RFE Approval Flow</a:t>
            </a:r>
          </a:p>
        </p:txBody>
      </p:sp>
      <p:sp>
        <p:nvSpPr>
          <p:cNvPr id="80" name="Shape 80"/>
          <p:cNvSpPr/>
          <p:nvPr/>
        </p:nvSpPr>
        <p:spPr>
          <a:xfrm>
            <a:off x="778900" y="1400275"/>
            <a:ext cx="1587600" cy="89039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3562100" y="438775"/>
            <a:ext cx="1587600" cy="89039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6499800" y="1329175"/>
            <a:ext cx="1587600" cy="89039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3" name="Shape 83"/>
          <p:cNvSpPr/>
          <p:nvPr/>
        </p:nvSpPr>
        <p:spPr>
          <a:xfrm>
            <a:off x="5835125" y="3793375"/>
            <a:ext cx="1587600" cy="89039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Chair Person</a:t>
            </a:r>
          </a:p>
        </p:txBody>
      </p:sp>
      <p:sp>
        <p:nvSpPr>
          <p:cNvPr id="84" name="Shape 84"/>
          <p:cNvSpPr/>
          <p:nvPr/>
        </p:nvSpPr>
        <p:spPr>
          <a:xfrm>
            <a:off x="1843100" y="3728850"/>
            <a:ext cx="1587600" cy="89039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Executive Director</a:t>
            </a:r>
          </a:p>
        </p:txBody>
      </p:sp>
      <p:sp>
        <p:nvSpPr>
          <p:cNvPr id="85" name="Shape 85"/>
          <p:cNvSpPr/>
          <p:nvPr/>
        </p:nvSpPr>
        <p:spPr>
          <a:xfrm>
            <a:off x="3614137" y="2107025"/>
            <a:ext cx="1483500" cy="8778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REJECTED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1006675" y="1606825"/>
            <a:ext cx="1114199" cy="43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Requestor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7" name="Shape 87"/>
          <p:cNvSpPr txBox="1"/>
          <p:nvPr/>
        </p:nvSpPr>
        <p:spPr>
          <a:xfrm>
            <a:off x="3926600" y="567750"/>
            <a:ext cx="1013100" cy="43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System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Admin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 txBox="1"/>
          <p:nvPr/>
        </p:nvSpPr>
        <p:spPr>
          <a:xfrm>
            <a:off x="6799925" y="1486875"/>
            <a:ext cx="987300" cy="50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Lab Director</a:t>
            </a:r>
          </a:p>
        </p:txBody>
      </p:sp>
      <p:sp>
        <p:nvSpPr>
          <p:cNvPr id="89" name="Shape 89"/>
          <p:cNvSpPr/>
          <p:nvPr/>
        </p:nvSpPr>
        <p:spPr>
          <a:xfrm>
            <a:off x="41700" y="2916800"/>
            <a:ext cx="1161599" cy="987300"/>
          </a:xfrm>
          <a:prstGeom prst="heart">
            <a:avLst/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800"/>
              <a:t>Approved!</a:t>
            </a:r>
          </a:p>
        </p:txBody>
      </p:sp>
      <p:sp>
        <p:nvSpPr>
          <p:cNvPr id="90" name="Shape 90"/>
          <p:cNvSpPr/>
          <p:nvPr/>
        </p:nvSpPr>
        <p:spPr>
          <a:xfrm rot="7724548">
            <a:off x="1076306" y="3644054"/>
            <a:ext cx="519637" cy="619292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 rot="5401986">
            <a:off x="4373330" y="3864548"/>
            <a:ext cx="519300" cy="6189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 rot="-7331682">
            <a:off x="2704467" y="941648"/>
            <a:ext cx="519709" cy="619339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 rot="-3034536">
            <a:off x="5564854" y="780774"/>
            <a:ext cx="519636" cy="6191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 rot="1333522">
            <a:off x="6532172" y="2696926"/>
            <a:ext cx="519496" cy="619052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4194500" y="1529375"/>
            <a:ext cx="209399" cy="4050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/>
          <p:nvPr/>
        </p:nvSpPr>
        <p:spPr>
          <a:xfrm rot="3541329">
            <a:off x="5835161" y="1996534"/>
            <a:ext cx="209245" cy="40490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 rot="8648854">
            <a:off x="5460717" y="3214026"/>
            <a:ext cx="209493" cy="405001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 rot="-7768795">
            <a:off x="3179981" y="3087700"/>
            <a:ext cx="209497" cy="40489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/>
        </p:nvSpPr>
        <p:spPr>
          <a:xfrm>
            <a:off x="1019575" y="245225"/>
            <a:ext cx="7175700" cy="116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3600"/>
              <a:t>Part 2 Conceptual </a:t>
            </a:r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1637" y="1471612"/>
            <a:ext cx="5800725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League of Legends Champion Database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Database for League of Legends, a Japanese Anime Cartoon 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Many Champions race for “bars”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As Champions race, their stats come into play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Every Champion, or champ, has a specific role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Matches are always different, due to champs having specific stats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Navigate an application built to allow you to see champions, and their stats. 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End user can toggle the viewing of whatever stats you would like to see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Keep Graphs comparing the stats visually.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Statistics shown visually for easy comparison.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1340" y="0"/>
            <a:ext cx="2893220" cy="5143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8140" y="0"/>
            <a:ext cx="2893220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</Words>
  <Application>Microsoft Macintosh PowerPoint</Application>
  <PresentationFormat>On-screen Show (16:9)</PresentationFormat>
  <Paragraphs>27</Paragraphs>
  <Slides>11</Slides>
  <Notes>11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simple-light-2</vt:lpstr>
      <vt:lpstr>Apex Project</vt:lpstr>
      <vt:lpstr>Slide 2</vt:lpstr>
      <vt:lpstr>Slide 3</vt:lpstr>
      <vt:lpstr>Slide 4</vt:lpstr>
      <vt:lpstr>Slide 5</vt:lpstr>
      <vt:lpstr>Slide 6</vt:lpstr>
      <vt:lpstr>Slide 7</vt:lpstr>
      <vt:lpstr>League of Legends Champion Database</vt:lpstr>
      <vt:lpstr>Slide 9</vt:lpstr>
      <vt:lpstr>Slide 10</vt:lpstr>
      <vt:lpstr>Github Link: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Apex Project</dc:title>
  <cp:lastModifiedBy>JiYoung Min</cp:lastModifiedBy>
  <cp:revision>1</cp:revision>
  <dcterms:created xsi:type="dcterms:W3CDTF">2015-11-24T15:23:40Z</dcterms:created>
  <dcterms:modified xsi:type="dcterms:W3CDTF">2015-11-24T15:26:20Z</dcterms:modified>
</cp:coreProperties>
</file>