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42C9-99DB-44E6-A8B3-0C72172662AF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C10A-0D4D-4D8E-81A1-95CC2193D8BF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0" y="0"/>
            <a:ext cx="61582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PH" sz="3600" b="1" dirty="0">
                <a:solidFill>
                  <a:schemeClr val="tx1"/>
                </a:solidFill>
              </a:rPr>
              <a:t>SOMETHING’S FISHY</a:t>
            </a:r>
            <a:endParaRPr lang="en-US" altLang="en-PH" sz="3600" b="1" dirty="0">
              <a:solidFill>
                <a:schemeClr val="tx1"/>
              </a:solidFill>
            </a:endParaRP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A </a:t>
            </a:r>
            <a:r>
              <a:rPr lang="en-US" altLang="en-PH" sz="2400" dirty="0">
                <a:solidFill>
                  <a:schemeClr val="tx1"/>
                </a:solidFill>
              </a:rPr>
              <a:t>Ornamental Fish Trading and Aquarium Accessory Website</a:t>
            </a:r>
            <a:endParaRPr lang="en-PH" sz="2400" dirty="0">
              <a:solidFill>
                <a:schemeClr val="tx1"/>
              </a:solidFill>
            </a:endParaRP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Presented by: </a:t>
            </a:r>
            <a:r>
              <a:rPr lang="en-US" altLang="en-PH" sz="2400" dirty="0">
                <a:solidFill>
                  <a:schemeClr val="tx1"/>
                </a:solidFill>
              </a:rPr>
              <a:t>Jim Ray Vinagrera</a:t>
            </a:r>
            <a:endParaRPr lang="en-US" altLang="en-PH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5918" y="270014"/>
            <a:ext cx="3188473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TOPIC/CONCEPT</a:t>
            </a:r>
            <a:endParaRPr lang="en-PH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861" y="1582310"/>
            <a:ext cx="6941489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does the business do?</a:t>
            </a:r>
            <a:r>
              <a:rPr lang="en-US" altLang="en-PH" dirty="0"/>
              <a:t> The website tends to accomodate buy and selling of aquatic animals and accesories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services does the business offer?</a:t>
            </a:r>
            <a:r>
              <a:rPr lang="en-US" alt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en-PH" dirty="0"/>
              <a:t>The bussiness offers trading for user who are breeders, traders, hobbyist and judges of aquatic beauties.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it conduct its business currently?</a:t>
            </a:r>
            <a:r>
              <a:rPr lang="en-US" alt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en-PH" dirty="0"/>
              <a:t>Current bussiness of fish trading are posted mostly in social media website. Pages and groups are limited in accessibility and different breeders have different price ranges.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8840" y="262255"/>
            <a:ext cx="1356995" cy="969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7218" y="350659"/>
            <a:ext cx="4953662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WHY THIS TOPIC/CONCEPT?</a:t>
            </a:r>
            <a:endParaRPr lang="en-PH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861" y="1582310"/>
            <a:ext cx="5057029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did you choose this concept in particular?</a:t>
            </a:r>
            <a:r>
              <a:rPr lang="en-US" alt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en-PH" dirty="0"/>
              <a:t>I choose this topic because I am a fish breeder, hobbyist and a trader.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would your website help the business?</a:t>
            </a:r>
            <a:r>
              <a:rPr lang="en-US" altLang="en-PH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en-PH" dirty="0"/>
              <a:t>I find it difficult to choose reliable traders on social media most of the time while I'm trading because, in my experience, 70% of traders are con artists. The website I build will let buyers or sellers enter their personal information (address, phone number, and IDs) to be verified by other reliable buyers and hobbyists. </a:t>
            </a:r>
            <a:endParaRPr lang="en-US" altLang="en-PH" dirty="0"/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342900"/>
            <a:ext cx="1356995" cy="969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588" y="262394"/>
            <a:ext cx="3657600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TECHNOLOGIES USED</a:t>
            </a:r>
            <a:endParaRPr lang="en-PH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55" y="1365250"/>
            <a:ext cx="55098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HTML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CSS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Bootstrap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Bash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Hub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Use logos</a:t>
            </a:r>
            <a:endParaRPr lang="en-PH" dirty="0"/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4921250"/>
            <a:ext cx="768350" cy="548640"/>
          </a:xfrm>
          <a:prstGeom prst="rect">
            <a:avLst/>
          </a:prstGeom>
        </p:spPr>
      </p:pic>
      <p:pic>
        <p:nvPicPr>
          <p:cNvPr id="5" name="Picture 4" descr="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490345"/>
            <a:ext cx="593090" cy="610235"/>
          </a:xfrm>
          <a:prstGeom prst="rect">
            <a:avLst/>
          </a:prstGeom>
        </p:spPr>
      </p:pic>
      <p:pic>
        <p:nvPicPr>
          <p:cNvPr id="6" name="Picture 5" descr="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" y="2077720"/>
            <a:ext cx="448945" cy="632460"/>
          </a:xfrm>
          <a:prstGeom prst="rect">
            <a:avLst/>
          </a:prstGeom>
        </p:spPr>
      </p:pic>
      <p:pic>
        <p:nvPicPr>
          <p:cNvPr id="7" name="Picture 6" descr="bootstrap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2710180"/>
            <a:ext cx="707390" cy="707390"/>
          </a:xfrm>
          <a:prstGeom prst="rect">
            <a:avLst/>
          </a:prstGeom>
        </p:spPr>
      </p:pic>
      <p:pic>
        <p:nvPicPr>
          <p:cNvPr id="8" name="Picture 7" descr="th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417570"/>
            <a:ext cx="922655" cy="491490"/>
          </a:xfrm>
          <a:prstGeom prst="rect">
            <a:avLst/>
          </a:prstGeom>
        </p:spPr>
      </p:pic>
      <p:pic>
        <p:nvPicPr>
          <p:cNvPr id="9" name="Picture 8" descr="githu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" y="4027170"/>
            <a:ext cx="532765" cy="481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Presentation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Daiben</dc:creator>
  <cp:lastModifiedBy>ASUS</cp:lastModifiedBy>
  <cp:revision>4</cp:revision>
  <dcterms:created xsi:type="dcterms:W3CDTF">2022-09-23T05:51:00Z</dcterms:created>
  <dcterms:modified xsi:type="dcterms:W3CDTF">2023-05-24T00:13:48Z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7E8941337A54473885D84F94FCEEC229</vt:lpwstr>
  </property>
  <property fmtid="{D5CDD505-2E9C-101B-9397-08002B2CF9AE}" pid="3" name="KSOProductBuildVer">
    <vt:lpwstr>1033-11.2.0.11537</vt:lpwstr>
  </property>
</Properties>
</file>