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7" y="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48130-2AD0-49DC-99FE-607227A846A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75ABD0-C4CF-4974-929D-E90707CC4F1F}">
      <dgm:prSet/>
      <dgm:spPr/>
      <dgm:t>
        <a:bodyPr/>
        <a:lstStyle/>
        <a:p>
          <a:r>
            <a:rPr lang="en-US" dirty="0"/>
            <a:t>Cardiovascular disease are conditions that affect the structure and functions of the heart.</a:t>
          </a:r>
        </a:p>
      </dgm:t>
    </dgm:pt>
    <dgm:pt modelId="{64BB1C12-0DFE-44B3-9F27-53F2E0860EF7}" type="parTrans" cxnId="{D4FF3A39-199D-4825-B920-0896DED9E951}">
      <dgm:prSet/>
      <dgm:spPr/>
      <dgm:t>
        <a:bodyPr/>
        <a:lstStyle/>
        <a:p>
          <a:endParaRPr lang="en-US"/>
        </a:p>
      </dgm:t>
    </dgm:pt>
    <dgm:pt modelId="{C86E745E-BB84-4D20-98E1-ABF65AE6CF73}" type="sibTrans" cxnId="{D4FF3A39-199D-4825-B920-0896DED9E951}">
      <dgm:prSet/>
      <dgm:spPr/>
      <dgm:t>
        <a:bodyPr/>
        <a:lstStyle/>
        <a:p>
          <a:endParaRPr lang="en-US"/>
        </a:p>
      </dgm:t>
    </dgm:pt>
    <dgm:pt modelId="{34A6720C-62AB-4009-84B2-8AA27D7686A6}">
      <dgm:prSet/>
      <dgm:spPr/>
      <dgm:t>
        <a:bodyPr/>
        <a:lstStyle/>
        <a:p>
          <a:r>
            <a:rPr lang="en-US"/>
            <a:t>The most common types of cardiovascular disease are:</a:t>
          </a:r>
        </a:p>
      </dgm:t>
    </dgm:pt>
    <dgm:pt modelId="{FB83D700-C7C6-4718-8880-EA7F369178D2}" type="parTrans" cxnId="{68F4A224-9C51-4F83-A160-92B2141233F3}">
      <dgm:prSet/>
      <dgm:spPr/>
      <dgm:t>
        <a:bodyPr/>
        <a:lstStyle/>
        <a:p>
          <a:endParaRPr lang="en-US"/>
        </a:p>
      </dgm:t>
    </dgm:pt>
    <dgm:pt modelId="{22F41AE3-97F1-483D-8855-6D1DCDFC30B3}" type="sibTrans" cxnId="{68F4A224-9C51-4F83-A160-92B2141233F3}">
      <dgm:prSet/>
      <dgm:spPr/>
      <dgm:t>
        <a:bodyPr/>
        <a:lstStyle/>
        <a:p>
          <a:endParaRPr lang="en-US"/>
        </a:p>
      </dgm:t>
    </dgm:pt>
    <dgm:pt modelId="{5B30F1C7-1036-4E62-B064-D046D6EB60BA}">
      <dgm:prSet/>
      <dgm:spPr/>
      <dgm:t>
        <a:bodyPr/>
        <a:lstStyle/>
        <a:p>
          <a:r>
            <a:rPr lang="en-US"/>
            <a:t>Coronary artery disease (damage in the heart’s  major blood vessels)</a:t>
          </a:r>
        </a:p>
      </dgm:t>
    </dgm:pt>
    <dgm:pt modelId="{C54AED10-AA59-41BD-9F84-48A2B09AC5C4}" type="parTrans" cxnId="{89D78BF1-A8F9-412F-BB60-7CCE0C1D26D6}">
      <dgm:prSet/>
      <dgm:spPr/>
      <dgm:t>
        <a:bodyPr/>
        <a:lstStyle/>
        <a:p>
          <a:endParaRPr lang="en-US"/>
        </a:p>
      </dgm:t>
    </dgm:pt>
    <dgm:pt modelId="{40F007DE-6197-4B5E-A12B-E48282746F1A}" type="sibTrans" cxnId="{89D78BF1-A8F9-412F-BB60-7CCE0C1D26D6}">
      <dgm:prSet/>
      <dgm:spPr/>
      <dgm:t>
        <a:bodyPr/>
        <a:lstStyle/>
        <a:p>
          <a:endParaRPr lang="en-US"/>
        </a:p>
      </dgm:t>
    </dgm:pt>
    <dgm:pt modelId="{DFA12A08-DDDC-4147-B873-7AA152690C88}">
      <dgm:prSet/>
      <dgm:spPr/>
      <dgm:t>
        <a:bodyPr/>
        <a:lstStyle/>
        <a:p>
          <a:r>
            <a:rPr lang="en-US"/>
            <a:t>High blood pressure (a condition in which the force of the blood against the artery walls is too high)</a:t>
          </a:r>
        </a:p>
      </dgm:t>
    </dgm:pt>
    <dgm:pt modelId="{FD15BFA3-1BDE-4820-84CC-AB233DEDA09D}" type="parTrans" cxnId="{F6417D33-DCF2-48A8-BCF1-CF11F857079F}">
      <dgm:prSet/>
      <dgm:spPr/>
      <dgm:t>
        <a:bodyPr/>
        <a:lstStyle/>
        <a:p>
          <a:endParaRPr lang="en-US"/>
        </a:p>
      </dgm:t>
    </dgm:pt>
    <dgm:pt modelId="{DF6AE669-FCF8-4BF1-87D1-9BD9DA57D5B9}" type="sibTrans" cxnId="{F6417D33-DCF2-48A8-BCF1-CF11F857079F}">
      <dgm:prSet/>
      <dgm:spPr/>
      <dgm:t>
        <a:bodyPr/>
        <a:lstStyle/>
        <a:p>
          <a:endParaRPr lang="en-US"/>
        </a:p>
      </dgm:t>
    </dgm:pt>
    <dgm:pt modelId="{F1CC16B3-CE07-4BF2-ABA8-C856B769B89D}">
      <dgm:prSet/>
      <dgm:spPr/>
      <dgm:t>
        <a:bodyPr/>
        <a:lstStyle/>
        <a:p>
          <a:r>
            <a:rPr lang="en-US"/>
            <a:t>Cardiac arrest (unexpected loss of heart function, breathing and consciousness)</a:t>
          </a:r>
        </a:p>
      </dgm:t>
    </dgm:pt>
    <dgm:pt modelId="{FB50D500-BFDA-4967-A0A4-5ABCBE448B8C}" type="parTrans" cxnId="{FBFA678D-8823-4C97-A771-286A87E85883}">
      <dgm:prSet/>
      <dgm:spPr/>
      <dgm:t>
        <a:bodyPr/>
        <a:lstStyle/>
        <a:p>
          <a:endParaRPr lang="en-US"/>
        </a:p>
      </dgm:t>
    </dgm:pt>
    <dgm:pt modelId="{296155A6-3993-4327-9F6D-7024A296A986}" type="sibTrans" cxnId="{FBFA678D-8823-4C97-A771-286A87E85883}">
      <dgm:prSet/>
      <dgm:spPr/>
      <dgm:t>
        <a:bodyPr/>
        <a:lstStyle/>
        <a:p>
          <a:endParaRPr lang="en-US"/>
        </a:p>
      </dgm:t>
    </dgm:pt>
    <dgm:pt modelId="{DE25F4F6-B5BE-47E2-ADCE-726D7D7B6D93}">
      <dgm:prSet/>
      <dgm:spPr/>
      <dgm:t>
        <a:bodyPr/>
        <a:lstStyle/>
        <a:p>
          <a:r>
            <a:rPr lang="en-US"/>
            <a:t>Congestive heart failure (A chronic condition in which the heart doesn’t pump blood as well as it should)</a:t>
          </a:r>
        </a:p>
      </dgm:t>
    </dgm:pt>
    <dgm:pt modelId="{EE5D83A3-FC76-4CA1-AF65-7CB59B44E16E}" type="parTrans" cxnId="{B08DAAAA-31D0-4883-8EB4-55B38693FF18}">
      <dgm:prSet/>
      <dgm:spPr/>
      <dgm:t>
        <a:bodyPr/>
        <a:lstStyle/>
        <a:p>
          <a:endParaRPr lang="en-US"/>
        </a:p>
      </dgm:t>
    </dgm:pt>
    <dgm:pt modelId="{D8090939-C368-4D46-8A74-D13D44FB91D6}" type="sibTrans" cxnId="{B08DAAAA-31D0-4883-8EB4-55B38693FF18}">
      <dgm:prSet/>
      <dgm:spPr/>
      <dgm:t>
        <a:bodyPr/>
        <a:lstStyle/>
        <a:p>
          <a:endParaRPr lang="en-US"/>
        </a:p>
      </dgm:t>
    </dgm:pt>
    <dgm:pt modelId="{7B380E52-6FB3-4B1B-B525-16C8C35A3281}">
      <dgm:prSet/>
      <dgm:spPr/>
      <dgm:t>
        <a:bodyPr/>
        <a:lstStyle/>
        <a:p>
          <a:r>
            <a:rPr lang="en-US"/>
            <a:t>Stroke (damage to the brain from interruption of its blood supply)</a:t>
          </a:r>
        </a:p>
      </dgm:t>
    </dgm:pt>
    <dgm:pt modelId="{371FF53C-184F-4405-8A00-BE5C1FE460A0}" type="parTrans" cxnId="{ECDE5195-7E70-4BD5-ACA8-CE636766C02C}">
      <dgm:prSet/>
      <dgm:spPr/>
      <dgm:t>
        <a:bodyPr/>
        <a:lstStyle/>
        <a:p>
          <a:endParaRPr lang="en-US"/>
        </a:p>
      </dgm:t>
    </dgm:pt>
    <dgm:pt modelId="{714A4088-F3C8-4852-AF87-58FF702DC24D}" type="sibTrans" cxnId="{ECDE5195-7E70-4BD5-ACA8-CE636766C02C}">
      <dgm:prSet/>
      <dgm:spPr/>
      <dgm:t>
        <a:bodyPr/>
        <a:lstStyle/>
        <a:p>
          <a:endParaRPr lang="en-US"/>
        </a:p>
      </dgm:t>
    </dgm:pt>
    <dgm:pt modelId="{D407ADB3-B19E-466A-B459-B1AC6A54AD71}" type="pres">
      <dgm:prSet presAssocID="{20748130-2AD0-49DC-99FE-607227A846AC}" presName="vert0" presStyleCnt="0">
        <dgm:presLayoutVars>
          <dgm:dir/>
          <dgm:animOne val="branch"/>
          <dgm:animLvl val="lvl"/>
        </dgm:presLayoutVars>
      </dgm:prSet>
      <dgm:spPr/>
    </dgm:pt>
    <dgm:pt modelId="{A3DEBFD3-DF10-4DAA-A0E9-D023ABAFBF86}" type="pres">
      <dgm:prSet presAssocID="{8675ABD0-C4CF-4974-929D-E90707CC4F1F}" presName="thickLine" presStyleLbl="alignNode1" presStyleIdx="0" presStyleCnt="7"/>
      <dgm:spPr/>
    </dgm:pt>
    <dgm:pt modelId="{EFA2B4C8-E929-48B3-8E14-7202529B187A}" type="pres">
      <dgm:prSet presAssocID="{8675ABD0-C4CF-4974-929D-E90707CC4F1F}" presName="horz1" presStyleCnt="0"/>
      <dgm:spPr/>
    </dgm:pt>
    <dgm:pt modelId="{B6FFB5AC-82CA-4A01-B641-F1D072F45EB5}" type="pres">
      <dgm:prSet presAssocID="{8675ABD0-C4CF-4974-929D-E90707CC4F1F}" presName="tx1" presStyleLbl="revTx" presStyleIdx="0" presStyleCnt="7"/>
      <dgm:spPr/>
    </dgm:pt>
    <dgm:pt modelId="{FA42B69C-85B3-483F-80CB-0084296D4389}" type="pres">
      <dgm:prSet presAssocID="{8675ABD0-C4CF-4974-929D-E90707CC4F1F}" presName="vert1" presStyleCnt="0"/>
      <dgm:spPr/>
    </dgm:pt>
    <dgm:pt modelId="{BFE146EA-F195-4298-8A19-62E209306C5C}" type="pres">
      <dgm:prSet presAssocID="{34A6720C-62AB-4009-84B2-8AA27D7686A6}" presName="thickLine" presStyleLbl="alignNode1" presStyleIdx="1" presStyleCnt="7"/>
      <dgm:spPr/>
    </dgm:pt>
    <dgm:pt modelId="{27CE8376-FC04-433D-B927-CFD6881CEE49}" type="pres">
      <dgm:prSet presAssocID="{34A6720C-62AB-4009-84B2-8AA27D7686A6}" presName="horz1" presStyleCnt="0"/>
      <dgm:spPr/>
    </dgm:pt>
    <dgm:pt modelId="{6C0617C0-0DC1-4589-B703-59E979EEC12F}" type="pres">
      <dgm:prSet presAssocID="{34A6720C-62AB-4009-84B2-8AA27D7686A6}" presName="tx1" presStyleLbl="revTx" presStyleIdx="1" presStyleCnt="7"/>
      <dgm:spPr/>
    </dgm:pt>
    <dgm:pt modelId="{5A48A599-7E4A-4169-A5F8-03FD427E8291}" type="pres">
      <dgm:prSet presAssocID="{34A6720C-62AB-4009-84B2-8AA27D7686A6}" presName="vert1" presStyleCnt="0"/>
      <dgm:spPr/>
    </dgm:pt>
    <dgm:pt modelId="{B0799366-A3F9-4D95-99ED-0B68D1A7C9FD}" type="pres">
      <dgm:prSet presAssocID="{5B30F1C7-1036-4E62-B064-D046D6EB60BA}" presName="thickLine" presStyleLbl="alignNode1" presStyleIdx="2" presStyleCnt="7"/>
      <dgm:spPr/>
    </dgm:pt>
    <dgm:pt modelId="{CA4909A7-E845-4EBF-81DD-AB6D7EC18378}" type="pres">
      <dgm:prSet presAssocID="{5B30F1C7-1036-4E62-B064-D046D6EB60BA}" presName="horz1" presStyleCnt="0"/>
      <dgm:spPr/>
    </dgm:pt>
    <dgm:pt modelId="{723FDAF7-6738-498C-B17B-B8F91267E28B}" type="pres">
      <dgm:prSet presAssocID="{5B30F1C7-1036-4E62-B064-D046D6EB60BA}" presName="tx1" presStyleLbl="revTx" presStyleIdx="2" presStyleCnt="7"/>
      <dgm:spPr/>
    </dgm:pt>
    <dgm:pt modelId="{F97B8BB2-A856-4208-BBA6-12351343E29F}" type="pres">
      <dgm:prSet presAssocID="{5B30F1C7-1036-4E62-B064-D046D6EB60BA}" presName="vert1" presStyleCnt="0"/>
      <dgm:spPr/>
    </dgm:pt>
    <dgm:pt modelId="{044D6D03-B481-4491-A7A3-B8F07C3DFA26}" type="pres">
      <dgm:prSet presAssocID="{DFA12A08-DDDC-4147-B873-7AA152690C88}" presName="thickLine" presStyleLbl="alignNode1" presStyleIdx="3" presStyleCnt="7"/>
      <dgm:spPr/>
    </dgm:pt>
    <dgm:pt modelId="{355B3DDC-CF4F-4226-8978-DB399CF87DA1}" type="pres">
      <dgm:prSet presAssocID="{DFA12A08-DDDC-4147-B873-7AA152690C88}" presName="horz1" presStyleCnt="0"/>
      <dgm:spPr/>
    </dgm:pt>
    <dgm:pt modelId="{A76924B7-16CD-4E6D-85DB-6533202BCA4D}" type="pres">
      <dgm:prSet presAssocID="{DFA12A08-DDDC-4147-B873-7AA152690C88}" presName="tx1" presStyleLbl="revTx" presStyleIdx="3" presStyleCnt="7"/>
      <dgm:spPr/>
    </dgm:pt>
    <dgm:pt modelId="{681522C6-4069-4C87-884B-4355A748E72B}" type="pres">
      <dgm:prSet presAssocID="{DFA12A08-DDDC-4147-B873-7AA152690C88}" presName="vert1" presStyleCnt="0"/>
      <dgm:spPr/>
    </dgm:pt>
    <dgm:pt modelId="{1E9E7614-C9D7-4C77-9963-5D1B200A5C9D}" type="pres">
      <dgm:prSet presAssocID="{F1CC16B3-CE07-4BF2-ABA8-C856B769B89D}" presName="thickLine" presStyleLbl="alignNode1" presStyleIdx="4" presStyleCnt="7"/>
      <dgm:spPr/>
    </dgm:pt>
    <dgm:pt modelId="{0107168A-FE94-4A19-ADD3-48CABE2ED6AA}" type="pres">
      <dgm:prSet presAssocID="{F1CC16B3-CE07-4BF2-ABA8-C856B769B89D}" presName="horz1" presStyleCnt="0"/>
      <dgm:spPr/>
    </dgm:pt>
    <dgm:pt modelId="{77646C3B-4643-4725-90AC-A263579F2224}" type="pres">
      <dgm:prSet presAssocID="{F1CC16B3-CE07-4BF2-ABA8-C856B769B89D}" presName="tx1" presStyleLbl="revTx" presStyleIdx="4" presStyleCnt="7"/>
      <dgm:spPr/>
    </dgm:pt>
    <dgm:pt modelId="{23C8469A-6DE7-45ED-A661-698A159DD7CB}" type="pres">
      <dgm:prSet presAssocID="{F1CC16B3-CE07-4BF2-ABA8-C856B769B89D}" presName="vert1" presStyleCnt="0"/>
      <dgm:spPr/>
    </dgm:pt>
    <dgm:pt modelId="{1B61FDFF-B1D4-49C3-BBD2-E586A27A0D5F}" type="pres">
      <dgm:prSet presAssocID="{DE25F4F6-B5BE-47E2-ADCE-726D7D7B6D93}" presName="thickLine" presStyleLbl="alignNode1" presStyleIdx="5" presStyleCnt="7"/>
      <dgm:spPr/>
    </dgm:pt>
    <dgm:pt modelId="{B835C511-13B9-4418-BCA3-0519B332E6C3}" type="pres">
      <dgm:prSet presAssocID="{DE25F4F6-B5BE-47E2-ADCE-726D7D7B6D93}" presName="horz1" presStyleCnt="0"/>
      <dgm:spPr/>
    </dgm:pt>
    <dgm:pt modelId="{A6539AA2-AB12-4185-8095-0BBCD8852C4A}" type="pres">
      <dgm:prSet presAssocID="{DE25F4F6-B5BE-47E2-ADCE-726D7D7B6D93}" presName="tx1" presStyleLbl="revTx" presStyleIdx="5" presStyleCnt="7"/>
      <dgm:spPr/>
    </dgm:pt>
    <dgm:pt modelId="{58460BEA-9BC0-4C4F-A080-0302FF97101E}" type="pres">
      <dgm:prSet presAssocID="{DE25F4F6-B5BE-47E2-ADCE-726D7D7B6D93}" presName="vert1" presStyleCnt="0"/>
      <dgm:spPr/>
    </dgm:pt>
    <dgm:pt modelId="{28D50916-43D3-410B-9A5F-4DC2AAFF6848}" type="pres">
      <dgm:prSet presAssocID="{7B380E52-6FB3-4B1B-B525-16C8C35A3281}" presName="thickLine" presStyleLbl="alignNode1" presStyleIdx="6" presStyleCnt="7"/>
      <dgm:spPr/>
    </dgm:pt>
    <dgm:pt modelId="{636A0C73-270F-4DD5-A5A9-12C11FDD072C}" type="pres">
      <dgm:prSet presAssocID="{7B380E52-6FB3-4B1B-B525-16C8C35A3281}" presName="horz1" presStyleCnt="0"/>
      <dgm:spPr/>
    </dgm:pt>
    <dgm:pt modelId="{E8643306-5BC6-41A0-B294-ED6D29A2CABF}" type="pres">
      <dgm:prSet presAssocID="{7B380E52-6FB3-4B1B-B525-16C8C35A3281}" presName="tx1" presStyleLbl="revTx" presStyleIdx="6" presStyleCnt="7"/>
      <dgm:spPr/>
    </dgm:pt>
    <dgm:pt modelId="{CDAC4064-7B79-4966-B990-083E0F276A53}" type="pres">
      <dgm:prSet presAssocID="{7B380E52-6FB3-4B1B-B525-16C8C35A3281}" presName="vert1" presStyleCnt="0"/>
      <dgm:spPr/>
    </dgm:pt>
  </dgm:ptLst>
  <dgm:cxnLst>
    <dgm:cxn modelId="{E4B89400-AD84-4CB8-B83E-8B392F23DA61}" type="presOf" srcId="{DFA12A08-DDDC-4147-B873-7AA152690C88}" destId="{A76924B7-16CD-4E6D-85DB-6533202BCA4D}" srcOrd="0" destOrd="0" presId="urn:microsoft.com/office/officeart/2008/layout/LinedList"/>
    <dgm:cxn modelId="{68F4A224-9C51-4F83-A160-92B2141233F3}" srcId="{20748130-2AD0-49DC-99FE-607227A846AC}" destId="{34A6720C-62AB-4009-84B2-8AA27D7686A6}" srcOrd="1" destOrd="0" parTransId="{FB83D700-C7C6-4718-8880-EA7F369178D2}" sibTransId="{22F41AE3-97F1-483D-8855-6D1DCDFC30B3}"/>
    <dgm:cxn modelId="{F6417D33-DCF2-48A8-BCF1-CF11F857079F}" srcId="{20748130-2AD0-49DC-99FE-607227A846AC}" destId="{DFA12A08-DDDC-4147-B873-7AA152690C88}" srcOrd="3" destOrd="0" parTransId="{FD15BFA3-1BDE-4820-84CC-AB233DEDA09D}" sibTransId="{DF6AE669-FCF8-4BF1-87D1-9BD9DA57D5B9}"/>
    <dgm:cxn modelId="{D4FF3A39-199D-4825-B920-0896DED9E951}" srcId="{20748130-2AD0-49DC-99FE-607227A846AC}" destId="{8675ABD0-C4CF-4974-929D-E90707CC4F1F}" srcOrd="0" destOrd="0" parTransId="{64BB1C12-0DFE-44B3-9F27-53F2E0860EF7}" sibTransId="{C86E745E-BB84-4D20-98E1-ABF65AE6CF73}"/>
    <dgm:cxn modelId="{BF3A4766-7E22-4EB6-933E-45C1E9073A85}" type="presOf" srcId="{34A6720C-62AB-4009-84B2-8AA27D7686A6}" destId="{6C0617C0-0DC1-4589-B703-59E979EEC12F}" srcOrd="0" destOrd="0" presId="urn:microsoft.com/office/officeart/2008/layout/LinedList"/>
    <dgm:cxn modelId="{C6471267-91F0-468B-AEBA-77751E07E345}" type="presOf" srcId="{7B380E52-6FB3-4B1B-B525-16C8C35A3281}" destId="{E8643306-5BC6-41A0-B294-ED6D29A2CABF}" srcOrd="0" destOrd="0" presId="urn:microsoft.com/office/officeart/2008/layout/LinedList"/>
    <dgm:cxn modelId="{EE93D97C-7301-4148-9DAB-659522AC5134}" type="presOf" srcId="{8675ABD0-C4CF-4974-929D-E90707CC4F1F}" destId="{B6FFB5AC-82CA-4A01-B641-F1D072F45EB5}" srcOrd="0" destOrd="0" presId="urn:microsoft.com/office/officeart/2008/layout/LinedList"/>
    <dgm:cxn modelId="{FBFA678D-8823-4C97-A771-286A87E85883}" srcId="{20748130-2AD0-49DC-99FE-607227A846AC}" destId="{F1CC16B3-CE07-4BF2-ABA8-C856B769B89D}" srcOrd="4" destOrd="0" parTransId="{FB50D500-BFDA-4967-A0A4-5ABCBE448B8C}" sibTransId="{296155A6-3993-4327-9F6D-7024A296A986}"/>
    <dgm:cxn modelId="{025FA990-9F69-47C0-AF64-3A5909C353F6}" type="presOf" srcId="{DE25F4F6-B5BE-47E2-ADCE-726D7D7B6D93}" destId="{A6539AA2-AB12-4185-8095-0BBCD8852C4A}" srcOrd="0" destOrd="0" presId="urn:microsoft.com/office/officeart/2008/layout/LinedList"/>
    <dgm:cxn modelId="{ECDE5195-7E70-4BD5-ACA8-CE636766C02C}" srcId="{20748130-2AD0-49DC-99FE-607227A846AC}" destId="{7B380E52-6FB3-4B1B-B525-16C8C35A3281}" srcOrd="6" destOrd="0" parTransId="{371FF53C-184F-4405-8A00-BE5C1FE460A0}" sibTransId="{714A4088-F3C8-4852-AF87-58FF702DC24D}"/>
    <dgm:cxn modelId="{B08DAAAA-31D0-4883-8EB4-55B38693FF18}" srcId="{20748130-2AD0-49DC-99FE-607227A846AC}" destId="{DE25F4F6-B5BE-47E2-ADCE-726D7D7B6D93}" srcOrd="5" destOrd="0" parTransId="{EE5D83A3-FC76-4CA1-AF65-7CB59B44E16E}" sibTransId="{D8090939-C368-4D46-8A74-D13D44FB91D6}"/>
    <dgm:cxn modelId="{E76143AE-20D6-408B-A931-3174D90C8751}" type="presOf" srcId="{5B30F1C7-1036-4E62-B064-D046D6EB60BA}" destId="{723FDAF7-6738-498C-B17B-B8F91267E28B}" srcOrd="0" destOrd="0" presId="urn:microsoft.com/office/officeart/2008/layout/LinedList"/>
    <dgm:cxn modelId="{D86922C0-FDD5-4DA7-9F3C-CAAF20F605AB}" type="presOf" srcId="{20748130-2AD0-49DC-99FE-607227A846AC}" destId="{D407ADB3-B19E-466A-B459-B1AC6A54AD71}" srcOrd="0" destOrd="0" presId="urn:microsoft.com/office/officeart/2008/layout/LinedList"/>
    <dgm:cxn modelId="{5EE0EBE3-2552-4612-9031-F7329756DDF8}" type="presOf" srcId="{F1CC16B3-CE07-4BF2-ABA8-C856B769B89D}" destId="{77646C3B-4643-4725-90AC-A263579F2224}" srcOrd="0" destOrd="0" presId="urn:microsoft.com/office/officeart/2008/layout/LinedList"/>
    <dgm:cxn modelId="{89D78BF1-A8F9-412F-BB60-7CCE0C1D26D6}" srcId="{20748130-2AD0-49DC-99FE-607227A846AC}" destId="{5B30F1C7-1036-4E62-B064-D046D6EB60BA}" srcOrd="2" destOrd="0" parTransId="{C54AED10-AA59-41BD-9F84-48A2B09AC5C4}" sibTransId="{40F007DE-6197-4B5E-A12B-E48282746F1A}"/>
    <dgm:cxn modelId="{B7246BB2-FB97-4CFE-BA24-370FF3E6BE8E}" type="presParOf" srcId="{D407ADB3-B19E-466A-B459-B1AC6A54AD71}" destId="{A3DEBFD3-DF10-4DAA-A0E9-D023ABAFBF86}" srcOrd="0" destOrd="0" presId="urn:microsoft.com/office/officeart/2008/layout/LinedList"/>
    <dgm:cxn modelId="{CBABA47F-A8E4-403C-BEBE-27FA05DB7602}" type="presParOf" srcId="{D407ADB3-B19E-466A-B459-B1AC6A54AD71}" destId="{EFA2B4C8-E929-48B3-8E14-7202529B187A}" srcOrd="1" destOrd="0" presId="urn:microsoft.com/office/officeart/2008/layout/LinedList"/>
    <dgm:cxn modelId="{7665F063-7BF0-412A-BE6A-89DF56A71896}" type="presParOf" srcId="{EFA2B4C8-E929-48B3-8E14-7202529B187A}" destId="{B6FFB5AC-82CA-4A01-B641-F1D072F45EB5}" srcOrd="0" destOrd="0" presId="urn:microsoft.com/office/officeart/2008/layout/LinedList"/>
    <dgm:cxn modelId="{D61E3338-5FCB-42BF-931A-50020499F8CC}" type="presParOf" srcId="{EFA2B4C8-E929-48B3-8E14-7202529B187A}" destId="{FA42B69C-85B3-483F-80CB-0084296D4389}" srcOrd="1" destOrd="0" presId="urn:microsoft.com/office/officeart/2008/layout/LinedList"/>
    <dgm:cxn modelId="{3DBF9191-9536-4265-82D3-2A5C51457477}" type="presParOf" srcId="{D407ADB3-B19E-466A-B459-B1AC6A54AD71}" destId="{BFE146EA-F195-4298-8A19-62E209306C5C}" srcOrd="2" destOrd="0" presId="urn:microsoft.com/office/officeart/2008/layout/LinedList"/>
    <dgm:cxn modelId="{5DEEB126-3730-4EDD-BE74-EA9F45BC20E9}" type="presParOf" srcId="{D407ADB3-B19E-466A-B459-B1AC6A54AD71}" destId="{27CE8376-FC04-433D-B927-CFD6881CEE49}" srcOrd="3" destOrd="0" presId="urn:microsoft.com/office/officeart/2008/layout/LinedList"/>
    <dgm:cxn modelId="{5834E094-4A16-475D-8704-B5BC978087BD}" type="presParOf" srcId="{27CE8376-FC04-433D-B927-CFD6881CEE49}" destId="{6C0617C0-0DC1-4589-B703-59E979EEC12F}" srcOrd="0" destOrd="0" presId="urn:microsoft.com/office/officeart/2008/layout/LinedList"/>
    <dgm:cxn modelId="{FB410124-5940-4C96-AAF9-133BE0F46370}" type="presParOf" srcId="{27CE8376-FC04-433D-B927-CFD6881CEE49}" destId="{5A48A599-7E4A-4169-A5F8-03FD427E8291}" srcOrd="1" destOrd="0" presId="urn:microsoft.com/office/officeart/2008/layout/LinedList"/>
    <dgm:cxn modelId="{12203BC1-8A35-462A-9E87-A33D3409BDF4}" type="presParOf" srcId="{D407ADB3-B19E-466A-B459-B1AC6A54AD71}" destId="{B0799366-A3F9-4D95-99ED-0B68D1A7C9FD}" srcOrd="4" destOrd="0" presId="urn:microsoft.com/office/officeart/2008/layout/LinedList"/>
    <dgm:cxn modelId="{7380198E-1505-4411-8239-D32E8B17F909}" type="presParOf" srcId="{D407ADB3-B19E-466A-B459-B1AC6A54AD71}" destId="{CA4909A7-E845-4EBF-81DD-AB6D7EC18378}" srcOrd="5" destOrd="0" presId="urn:microsoft.com/office/officeart/2008/layout/LinedList"/>
    <dgm:cxn modelId="{3C8F1AA2-83C4-4B07-816D-1F86F667E255}" type="presParOf" srcId="{CA4909A7-E845-4EBF-81DD-AB6D7EC18378}" destId="{723FDAF7-6738-498C-B17B-B8F91267E28B}" srcOrd="0" destOrd="0" presId="urn:microsoft.com/office/officeart/2008/layout/LinedList"/>
    <dgm:cxn modelId="{DE275C03-2DF8-4F64-A6C7-59583C807000}" type="presParOf" srcId="{CA4909A7-E845-4EBF-81DD-AB6D7EC18378}" destId="{F97B8BB2-A856-4208-BBA6-12351343E29F}" srcOrd="1" destOrd="0" presId="urn:microsoft.com/office/officeart/2008/layout/LinedList"/>
    <dgm:cxn modelId="{1775EE38-B77D-4CD1-9F1F-ED7915327242}" type="presParOf" srcId="{D407ADB3-B19E-466A-B459-B1AC6A54AD71}" destId="{044D6D03-B481-4491-A7A3-B8F07C3DFA26}" srcOrd="6" destOrd="0" presId="urn:microsoft.com/office/officeart/2008/layout/LinedList"/>
    <dgm:cxn modelId="{58E32DD6-E51F-4222-92FB-C361FD251CC0}" type="presParOf" srcId="{D407ADB3-B19E-466A-B459-B1AC6A54AD71}" destId="{355B3DDC-CF4F-4226-8978-DB399CF87DA1}" srcOrd="7" destOrd="0" presId="urn:microsoft.com/office/officeart/2008/layout/LinedList"/>
    <dgm:cxn modelId="{7DA770D0-4F53-4436-A870-0876486C5D90}" type="presParOf" srcId="{355B3DDC-CF4F-4226-8978-DB399CF87DA1}" destId="{A76924B7-16CD-4E6D-85DB-6533202BCA4D}" srcOrd="0" destOrd="0" presId="urn:microsoft.com/office/officeart/2008/layout/LinedList"/>
    <dgm:cxn modelId="{83828541-F411-4638-8D46-DAD6D55025C1}" type="presParOf" srcId="{355B3DDC-CF4F-4226-8978-DB399CF87DA1}" destId="{681522C6-4069-4C87-884B-4355A748E72B}" srcOrd="1" destOrd="0" presId="urn:microsoft.com/office/officeart/2008/layout/LinedList"/>
    <dgm:cxn modelId="{DF1C8237-B37C-4D0D-B64A-47EB40665107}" type="presParOf" srcId="{D407ADB3-B19E-466A-B459-B1AC6A54AD71}" destId="{1E9E7614-C9D7-4C77-9963-5D1B200A5C9D}" srcOrd="8" destOrd="0" presId="urn:microsoft.com/office/officeart/2008/layout/LinedList"/>
    <dgm:cxn modelId="{97678D7D-E6A9-4434-BF2E-91D008A8BB18}" type="presParOf" srcId="{D407ADB3-B19E-466A-B459-B1AC6A54AD71}" destId="{0107168A-FE94-4A19-ADD3-48CABE2ED6AA}" srcOrd="9" destOrd="0" presId="urn:microsoft.com/office/officeart/2008/layout/LinedList"/>
    <dgm:cxn modelId="{4184BE4D-9691-4FFF-8030-3FB36C613E3A}" type="presParOf" srcId="{0107168A-FE94-4A19-ADD3-48CABE2ED6AA}" destId="{77646C3B-4643-4725-90AC-A263579F2224}" srcOrd="0" destOrd="0" presId="urn:microsoft.com/office/officeart/2008/layout/LinedList"/>
    <dgm:cxn modelId="{7BBCAC0C-870C-46EE-BAAA-497414892961}" type="presParOf" srcId="{0107168A-FE94-4A19-ADD3-48CABE2ED6AA}" destId="{23C8469A-6DE7-45ED-A661-698A159DD7CB}" srcOrd="1" destOrd="0" presId="urn:microsoft.com/office/officeart/2008/layout/LinedList"/>
    <dgm:cxn modelId="{ED6DCD69-D6DC-4FC6-94CF-19EDDDA6F99F}" type="presParOf" srcId="{D407ADB3-B19E-466A-B459-B1AC6A54AD71}" destId="{1B61FDFF-B1D4-49C3-BBD2-E586A27A0D5F}" srcOrd="10" destOrd="0" presId="urn:microsoft.com/office/officeart/2008/layout/LinedList"/>
    <dgm:cxn modelId="{931404C9-D58F-400D-B354-2A67372642FA}" type="presParOf" srcId="{D407ADB3-B19E-466A-B459-B1AC6A54AD71}" destId="{B835C511-13B9-4418-BCA3-0519B332E6C3}" srcOrd="11" destOrd="0" presId="urn:microsoft.com/office/officeart/2008/layout/LinedList"/>
    <dgm:cxn modelId="{DDB3C209-E65C-43E4-B13B-619315C2CBC7}" type="presParOf" srcId="{B835C511-13B9-4418-BCA3-0519B332E6C3}" destId="{A6539AA2-AB12-4185-8095-0BBCD8852C4A}" srcOrd="0" destOrd="0" presId="urn:microsoft.com/office/officeart/2008/layout/LinedList"/>
    <dgm:cxn modelId="{E5205A5A-9727-4313-A26B-41C4021D27E1}" type="presParOf" srcId="{B835C511-13B9-4418-BCA3-0519B332E6C3}" destId="{58460BEA-9BC0-4C4F-A080-0302FF97101E}" srcOrd="1" destOrd="0" presId="urn:microsoft.com/office/officeart/2008/layout/LinedList"/>
    <dgm:cxn modelId="{681F6B8B-2BAB-4FB1-BDA8-1C9908355465}" type="presParOf" srcId="{D407ADB3-B19E-466A-B459-B1AC6A54AD71}" destId="{28D50916-43D3-410B-9A5F-4DC2AAFF6848}" srcOrd="12" destOrd="0" presId="urn:microsoft.com/office/officeart/2008/layout/LinedList"/>
    <dgm:cxn modelId="{BC8DD6E2-4AC5-4FB2-A5A9-E85993777071}" type="presParOf" srcId="{D407ADB3-B19E-466A-B459-B1AC6A54AD71}" destId="{636A0C73-270F-4DD5-A5A9-12C11FDD072C}" srcOrd="13" destOrd="0" presId="urn:microsoft.com/office/officeart/2008/layout/LinedList"/>
    <dgm:cxn modelId="{E17EC985-F897-415D-87C2-2F1965386B98}" type="presParOf" srcId="{636A0C73-270F-4DD5-A5A9-12C11FDD072C}" destId="{E8643306-5BC6-41A0-B294-ED6D29A2CABF}" srcOrd="0" destOrd="0" presId="urn:microsoft.com/office/officeart/2008/layout/LinedList"/>
    <dgm:cxn modelId="{DC72DDD2-C483-404C-BBE6-3F17F8F40430}" type="presParOf" srcId="{636A0C73-270F-4DD5-A5A9-12C11FDD072C}" destId="{CDAC4064-7B79-4966-B990-083E0F276A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EBFD3-DF10-4DAA-A0E9-D023ABAFBF86}">
      <dsp:nvSpPr>
        <dsp:cNvPr id="0" name=""/>
        <dsp:cNvSpPr/>
      </dsp:nvSpPr>
      <dsp:spPr>
        <a:xfrm>
          <a:off x="0" y="690"/>
          <a:ext cx="47855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FB5AC-82CA-4A01-B641-F1D072F45EB5}">
      <dsp:nvSpPr>
        <dsp:cNvPr id="0" name=""/>
        <dsp:cNvSpPr/>
      </dsp:nvSpPr>
      <dsp:spPr>
        <a:xfrm>
          <a:off x="0" y="690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Cardiovascular disease are conditions that affect the structure and functions of the heart.</a:t>
          </a:r>
        </a:p>
      </dsp:txBody>
      <dsp:txXfrm>
        <a:off x="0" y="690"/>
        <a:ext cx="4785521" cy="807798"/>
      </dsp:txXfrm>
    </dsp:sp>
    <dsp:sp modelId="{BFE146EA-F195-4298-8A19-62E209306C5C}">
      <dsp:nvSpPr>
        <dsp:cNvPr id="0" name=""/>
        <dsp:cNvSpPr/>
      </dsp:nvSpPr>
      <dsp:spPr>
        <a:xfrm>
          <a:off x="0" y="808489"/>
          <a:ext cx="4785521" cy="0"/>
        </a:xfrm>
        <a:prstGeom prst="line">
          <a:avLst/>
        </a:prstGeom>
        <a:solidFill>
          <a:schemeClr val="accent2">
            <a:hueOff val="-252627"/>
            <a:satOff val="-112"/>
            <a:lumOff val="1176"/>
            <a:alphaOff val="0"/>
          </a:schemeClr>
        </a:solidFill>
        <a:ln w="12700" cap="flat" cmpd="sng" algn="ctr">
          <a:solidFill>
            <a:schemeClr val="accent2">
              <a:hueOff val="-252627"/>
              <a:satOff val="-11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617C0-0DC1-4589-B703-59E979EEC12F}">
      <dsp:nvSpPr>
        <dsp:cNvPr id="0" name=""/>
        <dsp:cNvSpPr/>
      </dsp:nvSpPr>
      <dsp:spPr>
        <a:xfrm>
          <a:off x="0" y="808489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most common types of cardiovascular disease are:</a:t>
          </a:r>
        </a:p>
      </dsp:txBody>
      <dsp:txXfrm>
        <a:off x="0" y="808489"/>
        <a:ext cx="4785521" cy="807798"/>
      </dsp:txXfrm>
    </dsp:sp>
    <dsp:sp modelId="{B0799366-A3F9-4D95-99ED-0B68D1A7C9FD}">
      <dsp:nvSpPr>
        <dsp:cNvPr id="0" name=""/>
        <dsp:cNvSpPr/>
      </dsp:nvSpPr>
      <dsp:spPr>
        <a:xfrm>
          <a:off x="0" y="1616287"/>
          <a:ext cx="4785521" cy="0"/>
        </a:xfrm>
        <a:prstGeom prst="line">
          <a:avLst/>
        </a:prstGeom>
        <a:solidFill>
          <a:schemeClr val="accent2">
            <a:hueOff val="-505253"/>
            <a:satOff val="-225"/>
            <a:lumOff val="2352"/>
            <a:alphaOff val="0"/>
          </a:schemeClr>
        </a:solidFill>
        <a:ln w="12700" cap="flat" cmpd="sng" algn="ctr">
          <a:solidFill>
            <a:schemeClr val="accent2">
              <a:hueOff val="-505253"/>
              <a:satOff val="-225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FDAF7-6738-498C-B17B-B8F91267E28B}">
      <dsp:nvSpPr>
        <dsp:cNvPr id="0" name=""/>
        <dsp:cNvSpPr/>
      </dsp:nvSpPr>
      <dsp:spPr>
        <a:xfrm>
          <a:off x="0" y="1616287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Coronary artery disease (damage in the heart’s  major blood vessels)</a:t>
          </a:r>
        </a:p>
      </dsp:txBody>
      <dsp:txXfrm>
        <a:off x="0" y="1616287"/>
        <a:ext cx="4785521" cy="807798"/>
      </dsp:txXfrm>
    </dsp:sp>
    <dsp:sp modelId="{044D6D03-B481-4491-A7A3-B8F07C3DFA26}">
      <dsp:nvSpPr>
        <dsp:cNvPr id="0" name=""/>
        <dsp:cNvSpPr/>
      </dsp:nvSpPr>
      <dsp:spPr>
        <a:xfrm>
          <a:off x="0" y="2424086"/>
          <a:ext cx="4785521" cy="0"/>
        </a:xfrm>
        <a:prstGeom prst="line">
          <a:avLst/>
        </a:prstGeom>
        <a:solidFill>
          <a:schemeClr val="accent2">
            <a:hueOff val="-757880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57880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24B7-16CD-4E6D-85DB-6533202BCA4D}">
      <dsp:nvSpPr>
        <dsp:cNvPr id="0" name=""/>
        <dsp:cNvSpPr/>
      </dsp:nvSpPr>
      <dsp:spPr>
        <a:xfrm>
          <a:off x="0" y="2424086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blood pressure (a condition in which the force of the blood against the artery walls is too high)</a:t>
          </a:r>
        </a:p>
      </dsp:txBody>
      <dsp:txXfrm>
        <a:off x="0" y="2424086"/>
        <a:ext cx="4785521" cy="807798"/>
      </dsp:txXfrm>
    </dsp:sp>
    <dsp:sp modelId="{1E9E7614-C9D7-4C77-9963-5D1B200A5C9D}">
      <dsp:nvSpPr>
        <dsp:cNvPr id="0" name=""/>
        <dsp:cNvSpPr/>
      </dsp:nvSpPr>
      <dsp:spPr>
        <a:xfrm>
          <a:off x="0" y="3231885"/>
          <a:ext cx="4785521" cy="0"/>
        </a:xfrm>
        <a:prstGeom prst="line">
          <a:avLst/>
        </a:prstGeom>
        <a:solidFill>
          <a:schemeClr val="accent2">
            <a:hueOff val="-1010507"/>
            <a:satOff val="-449"/>
            <a:lumOff val="4705"/>
            <a:alphaOff val="0"/>
          </a:schemeClr>
        </a:solidFill>
        <a:ln w="12700" cap="flat" cmpd="sng" algn="ctr">
          <a:solidFill>
            <a:schemeClr val="accent2">
              <a:hueOff val="-1010507"/>
              <a:satOff val="-44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46C3B-4643-4725-90AC-A263579F2224}">
      <dsp:nvSpPr>
        <dsp:cNvPr id="0" name=""/>
        <dsp:cNvSpPr/>
      </dsp:nvSpPr>
      <dsp:spPr>
        <a:xfrm>
          <a:off x="0" y="3231885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Cardiac arrest (unexpected loss of heart function, breathing and consciousness)</a:t>
          </a:r>
        </a:p>
      </dsp:txBody>
      <dsp:txXfrm>
        <a:off x="0" y="3231885"/>
        <a:ext cx="4785521" cy="807798"/>
      </dsp:txXfrm>
    </dsp:sp>
    <dsp:sp modelId="{1B61FDFF-B1D4-49C3-BBD2-E586A27A0D5F}">
      <dsp:nvSpPr>
        <dsp:cNvPr id="0" name=""/>
        <dsp:cNvSpPr/>
      </dsp:nvSpPr>
      <dsp:spPr>
        <a:xfrm>
          <a:off x="0" y="4039684"/>
          <a:ext cx="4785521" cy="0"/>
        </a:xfrm>
        <a:prstGeom prst="line">
          <a:avLst/>
        </a:prstGeom>
        <a:solidFill>
          <a:schemeClr val="accent2">
            <a:hueOff val="-1263133"/>
            <a:satOff val="-562"/>
            <a:lumOff val="5881"/>
            <a:alphaOff val="0"/>
          </a:schemeClr>
        </a:solidFill>
        <a:ln w="12700" cap="flat" cmpd="sng" algn="ctr">
          <a:solidFill>
            <a:schemeClr val="accent2">
              <a:hueOff val="-1263133"/>
              <a:satOff val="-562"/>
              <a:lumOff val="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39AA2-AB12-4185-8095-0BBCD8852C4A}">
      <dsp:nvSpPr>
        <dsp:cNvPr id="0" name=""/>
        <dsp:cNvSpPr/>
      </dsp:nvSpPr>
      <dsp:spPr>
        <a:xfrm>
          <a:off x="0" y="4039684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Congestive heart failure (A chronic condition in which the heart doesn’t pump blood as well as it should)</a:t>
          </a:r>
        </a:p>
      </dsp:txBody>
      <dsp:txXfrm>
        <a:off x="0" y="4039684"/>
        <a:ext cx="4785521" cy="807798"/>
      </dsp:txXfrm>
    </dsp:sp>
    <dsp:sp modelId="{28D50916-43D3-410B-9A5F-4DC2AAFF6848}">
      <dsp:nvSpPr>
        <dsp:cNvPr id="0" name=""/>
        <dsp:cNvSpPr/>
      </dsp:nvSpPr>
      <dsp:spPr>
        <a:xfrm>
          <a:off x="0" y="4847482"/>
          <a:ext cx="4785521" cy="0"/>
        </a:xfrm>
        <a:prstGeom prst="line">
          <a:avLst/>
        </a:prstGeom>
        <a:solidFill>
          <a:schemeClr val="accent2">
            <a:hueOff val="-1515760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515760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43306-5BC6-41A0-B294-ED6D29A2CABF}">
      <dsp:nvSpPr>
        <dsp:cNvPr id="0" name=""/>
        <dsp:cNvSpPr/>
      </dsp:nvSpPr>
      <dsp:spPr>
        <a:xfrm>
          <a:off x="0" y="4847482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Stroke (damage to the brain from interruption of its blood supply)</a:t>
          </a:r>
        </a:p>
      </dsp:txBody>
      <dsp:txXfrm>
        <a:off x="0" y="4847482"/>
        <a:ext cx="4785521" cy="80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3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9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4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3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3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D200D-8CFA-47D9-BE93-3A2E0238C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53" name="Freeform: Shape 41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953F0-2D89-42BE-B513-DB48A3C3F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Cardiovascular disease: Stroke prediction</a:t>
            </a:r>
            <a:br>
              <a:rPr lang="en-US" sz="1500"/>
            </a:br>
            <a:br>
              <a:rPr lang="en-US" sz="1500"/>
            </a:br>
            <a:r>
              <a:rPr lang="en-US" sz="1500"/>
              <a:t>By Jimmy Mubalutila</a:t>
            </a:r>
            <a:br>
              <a:rPr lang="en-US" sz="1500"/>
            </a:br>
            <a:endParaRPr lang="en-US" sz="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455F-48E0-4880-A7A0-2825887CF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4749728D-AFF4-4FD2-A8CA-12A371AC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96F13BD0-05D9-4C62-84D1-5B5C8C1EC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127689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6127689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4985485" y="79063"/>
                  <a:pt x="5004752" y="75153"/>
                  <a:pt x="5021173" y="123738"/>
                </a:cubicBezTo>
                <a:cubicBezTo>
                  <a:pt x="5017020" y="148462"/>
                  <a:pt x="5076148" y="247006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14661" y="304542"/>
                  <a:pt x="5097011" y="355616"/>
                </a:cubicBezTo>
                <a:cubicBezTo>
                  <a:pt x="5097344" y="387149"/>
                  <a:pt x="5151562" y="375276"/>
                  <a:pt x="5130982" y="412030"/>
                </a:cubicBezTo>
                <a:cubicBezTo>
                  <a:pt x="5137437" y="449579"/>
                  <a:pt x="5161503" y="469367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9848" y="612727"/>
                  <a:pt x="5184350" y="623560"/>
                  <a:pt x="5176196" y="636822"/>
                </a:cubicBezTo>
                <a:lnTo>
                  <a:pt x="5189051" y="782518"/>
                </a:lnTo>
                <a:cubicBezTo>
                  <a:pt x="5204031" y="772261"/>
                  <a:pt x="5195913" y="819606"/>
                  <a:pt x="5210428" y="815772"/>
                </a:cubicBezTo>
                <a:cubicBezTo>
                  <a:pt x="5194483" y="838533"/>
                  <a:pt x="5221596" y="837339"/>
                  <a:pt x="5221088" y="860193"/>
                </a:cubicBezTo>
                <a:cubicBezTo>
                  <a:pt x="5224484" y="884457"/>
                  <a:pt x="5234151" y="922215"/>
                  <a:pt x="5230806" y="961354"/>
                </a:cubicBezTo>
                <a:cubicBezTo>
                  <a:pt x="5225751" y="1002829"/>
                  <a:pt x="5227328" y="1047212"/>
                  <a:pt x="5201018" y="1095027"/>
                </a:cubicBezTo>
                <a:cubicBezTo>
                  <a:pt x="5192594" y="1105100"/>
                  <a:pt x="5193101" y="1122201"/>
                  <a:pt x="5202153" y="1133224"/>
                </a:cubicBezTo>
                <a:cubicBezTo>
                  <a:pt x="5203711" y="1135121"/>
                  <a:pt x="5205468" y="1136762"/>
                  <a:pt x="5207370" y="1138097"/>
                </a:cubicBezTo>
                <a:cubicBezTo>
                  <a:pt x="5187666" y="1167974"/>
                  <a:pt x="5203894" y="1178068"/>
                  <a:pt x="5189234" y="1193495"/>
                </a:cubicBezTo>
                <a:cubicBezTo>
                  <a:pt x="5191271" y="1231351"/>
                  <a:pt x="5215468" y="1255324"/>
                  <a:pt x="5202769" y="1269450"/>
                </a:cubicBezTo>
                <a:cubicBezTo>
                  <a:pt x="5208891" y="1296866"/>
                  <a:pt x="5220794" y="1339415"/>
                  <a:pt x="5225968" y="1357994"/>
                </a:cubicBezTo>
                <a:cubicBezTo>
                  <a:pt x="5235560" y="1363307"/>
                  <a:pt x="5232085" y="1372395"/>
                  <a:pt x="5233819" y="1380922"/>
                </a:cubicBezTo>
                <a:cubicBezTo>
                  <a:pt x="5242666" y="1389799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8520" y="1697357"/>
                  <a:pt x="5261314" y="1689177"/>
                </a:cubicBezTo>
                <a:cubicBezTo>
                  <a:pt x="5268201" y="1720862"/>
                  <a:pt x="5229281" y="1738425"/>
                  <a:pt x="5259788" y="1768516"/>
                </a:cubicBezTo>
                <a:cubicBezTo>
                  <a:pt x="5250286" y="1824969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8568" y="2139817"/>
                  <a:pt x="5240206" y="2181656"/>
                  <a:pt x="5264303" y="2225157"/>
                </a:cubicBezTo>
                <a:cubicBezTo>
                  <a:pt x="5260297" y="2228216"/>
                  <a:pt x="5257274" y="2231958"/>
                  <a:pt x="5254949" y="2236160"/>
                </a:cubicBezTo>
                <a:lnTo>
                  <a:pt x="5250104" y="2249166"/>
                </a:lnTo>
                <a:lnTo>
                  <a:pt x="5251214" y="2250944"/>
                </a:lnTo>
                <a:cubicBezTo>
                  <a:pt x="5253477" y="2258683"/>
                  <a:pt x="5252724" y="2263338"/>
                  <a:pt x="5250644" y="2266619"/>
                </a:cubicBezTo>
                <a:lnTo>
                  <a:pt x="5293877" y="2368649"/>
                </a:ln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lnTo>
                  <a:pt x="5407503" y="2786290"/>
                </a:lnTo>
                <a:cubicBezTo>
                  <a:pt x="5407454" y="2786708"/>
                  <a:pt x="5407404" y="2787125"/>
                  <a:pt x="5407356" y="2787545"/>
                </a:cubicBezTo>
                <a:lnTo>
                  <a:pt x="5411130" y="2788640"/>
                </a:lnTo>
                <a:lnTo>
                  <a:pt x="5416439" y="2805666"/>
                </a:lnTo>
                <a:lnTo>
                  <a:pt x="5416589" y="2810822"/>
                </a:lnTo>
                <a:cubicBezTo>
                  <a:pt x="5416997" y="2814266"/>
                  <a:pt x="5417656" y="2816415"/>
                  <a:pt x="5418542" y="2817745"/>
                </a:cubicBezTo>
                <a:lnTo>
                  <a:pt x="5418847" y="2817825"/>
                </a:lnTo>
                <a:lnTo>
                  <a:pt x="5457023" y="2858292"/>
                </a:lnTo>
                <a:cubicBezTo>
                  <a:pt x="5466876" y="2878841"/>
                  <a:pt x="5469564" y="2932280"/>
                  <a:pt x="5479298" y="2947791"/>
                </a:cubicBezTo>
                <a:lnTo>
                  <a:pt x="5481770" y="2951352"/>
                </a:lnTo>
                <a:cubicBezTo>
                  <a:pt x="5482228" y="2957449"/>
                  <a:pt x="5482439" y="2978179"/>
                  <a:pt x="5482045" y="2984371"/>
                </a:cubicBezTo>
                <a:cubicBezTo>
                  <a:pt x="5482168" y="2990940"/>
                  <a:pt x="5482292" y="2997510"/>
                  <a:pt x="5482415" y="3004079"/>
                </a:cubicBezTo>
                <a:cubicBezTo>
                  <a:pt x="5482112" y="3034481"/>
                  <a:pt x="5504247" y="3092933"/>
                  <a:pt x="5503944" y="3123335"/>
                </a:cubicBezTo>
                <a:cubicBezTo>
                  <a:pt x="5512347" y="3181628"/>
                  <a:pt x="5502720" y="3208390"/>
                  <a:pt x="5516007" y="3258473"/>
                </a:cubicBezTo>
                <a:cubicBezTo>
                  <a:pt x="5517209" y="3275473"/>
                  <a:pt x="5557675" y="3358410"/>
                  <a:pt x="5566839" y="3345295"/>
                </a:cubicBezTo>
                <a:cubicBezTo>
                  <a:pt x="5558189" y="3388122"/>
                  <a:pt x="5575932" y="3469179"/>
                  <a:pt x="5589758" y="3506453"/>
                </a:cubicBezTo>
                <a:lnTo>
                  <a:pt x="5596144" y="3534624"/>
                </a:lnTo>
                <a:lnTo>
                  <a:pt x="5597750" y="3534129"/>
                </a:lnTo>
                <a:lnTo>
                  <a:pt x="5599700" y="3547221"/>
                </a:lnTo>
                <a:lnTo>
                  <a:pt x="5615031" y="3557482"/>
                </a:lnTo>
                <a:cubicBezTo>
                  <a:pt x="5622322" y="3565237"/>
                  <a:pt x="5608117" y="3566741"/>
                  <a:pt x="5618377" y="3588431"/>
                </a:cubicBezTo>
                <a:lnTo>
                  <a:pt x="5612155" y="3589869"/>
                </a:lnTo>
                <a:lnTo>
                  <a:pt x="5620843" y="3606745"/>
                </a:lnTo>
                <a:cubicBezTo>
                  <a:pt x="5634271" y="3628477"/>
                  <a:pt x="5649623" y="3650128"/>
                  <a:pt x="5655472" y="3678877"/>
                </a:cubicBezTo>
                <a:cubicBezTo>
                  <a:pt x="5693455" y="3693882"/>
                  <a:pt x="5662980" y="3690858"/>
                  <a:pt x="5680448" y="3717760"/>
                </a:cubicBezTo>
                <a:cubicBezTo>
                  <a:pt x="5653248" y="3721999"/>
                  <a:pt x="5709119" y="3746558"/>
                  <a:pt x="5683015" y="3762025"/>
                </a:cubicBezTo>
                <a:cubicBezTo>
                  <a:pt x="5687021" y="3766429"/>
                  <a:pt x="5691727" y="3770209"/>
                  <a:pt x="5696643" y="3773888"/>
                </a:cubicBezTo>
                <a:lnTo>
                  <a:pt x="5699203" y="3775823"/>
                </a:lnTo>
                <a:lnTo>
                  <a:pt x="5704824" y="3785966"/>
                </a:lnTo>
                <a:lnTo>
                  <a:pt x="5712204" y="3785830"/>
                </a:lnTo>
                <a:lnTo>
                  <a:pt x="5724816" y="3798949"/>
                </a:lnTo>
                <a:cubicBezTo>
                  <a:pt x="5728644" y="3804324"/>
                  <a:pt x="5731713" y="3810654"/>
                  <a:pt x="5733539" y="3818457"/>
                </a:cubicBezTo>
                <a:cubicBezTo>
                  <a:pt x="5729478" y="3849252"/>
                  <a:pt x="5774934" y="3875758"/>
                  <a:pt x="5768491" y="3914399"/>
                </a:cubicBez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21475" y="3990747"/>
                  <a:pt x="5813923" y="4023455"/>
                  <a:pt x="5825621" y="4015525"/>
                </a:cubicBezTo>
                <a:cubicBezTo>
                  <a:pt x="5820685" y="4038617"/>
                  <a:pt x="5849248" y="4046966"/>
                  <a:pt x="5860672" y="4061579"/>
                </a:cubicBezTo>
                <a:cubicBezTo>
                  <a:pt x="5857527" y="4071042"/>
                  <a:pt x="5863500" y="4078774"/>
                  <a:pt x="5872173" y="4088497"/>
                </a:cubicBezTo>
                <a:lnTo>
                  <a:pt x="5883705" y="4101899"/>
                </a:lnTo>
                <a:lnTo>
                  <a:pt x="5885314" y="4108387"/>
                </a:lnTo>
                <a:cubicBezTo>
                  <a:pt x="5888135" y="4116007"/>
                  <a:pt x="5891367" y="4122787"/>
                  <a:pt x="5894095" y="4128857"/>
                </a:cubicBezTo>
                <a:lnTo>
                  <a:pt x="5898339" y="4140800"/>
                </a:lnTo>
                <a:lnTo>
                  <a:pt x="5899734" y="4145632"/>
                </a:lnTo>
                <a:lnTo>
                  <a:pt x="5903513" y="4187661"/>
                </a:lnTo>
                <a:cubicBezTo>
                  <a:pt x="5905616" y="4194701"/>
                  <a:pt x="5914174" y="4205003"/>
                  <a:pt x="5917114" y="4213096"/>
                </a:cubicBezTo>
                <a:cubicBezTo>
                  <a:pt x="5927403" y="4210909"/>
                  <a:pt x="5920305" y="4225649"/>
                  <a:pt x="5921153" y="4236222"/>
                </a:cubicBezTo>
                <a:lnTo>
                  <a:pt x="5924233" y="4242060"/>
                </a:lnTo>
                <a:cubicBezTo>
                  <a:pt x="5925526" y="4252852"/>
                  <a:pt x="5926396" y="4284577"/>
                  <a:pt x="5928910" y="4300973"/>
                </a:cubicBezTo>
                <a:lnTo>
                  <a:pt x="5939320" y="4340435"/>
                </a:lnTo>
                <a:lnTo>
                  <a:pt x="5946705" y="4428051"/>
                </a:lnTo>
                <a:cubicBezTo>
                  <a:pt x="5946117" y="4435885"/>
                  <a:pt x="5947179" y="4442831"/>
                  <a:pt x="5949261" y="4449185"/>
                </a:cubicBezTo>
                <a:lnTo>
                  <a:pt x="5957504" y="4465911"/>
                </a:lnTo>
                <a:lnTo>
                  <a:pt x="5964689" y="4468532"/>
                </a:lnTo>
                <a:lnTo>
                  <a:pt x="5967062" y="4479923"/>
                </a:lnTo>
                <a:lnTo>
                  <a:pt x="5968960" y="4482655"/>
                </a:lnTo>
                <a:cubicBezTo>
                  <a:pt x="5972608" y="4487856"/>
                  <a:pt x="5976020" y="4493074"/>
                  <a:pt x="5978567" y="4498605"/>
                </a:cubicBezTo>
                <a:cubicBezTo>
                  <a:pt x="5980425" y="4515677"/>
                  <a:pt x="5976844" y="4551935"/>
                  <a:pt x="5980106" y="4585087"/>
                </a:cubicBezTo>
                <a:cubicBezTo>
                  <a:pt x="5974057" y="4642154"/>
                  <a:pt x="6019275" y="4645589"/>
                  <a:pt x="5998138" y="4697518"/>
                </a:cubicBezTo>
                <a:cubicBezTo>
                  <a:pt x="6009496" y="4687218"/>
                  <a:pt x="6015186" y="4770003"/>
                  <a:pt x="6013516" y="4786619"/>
                </a:cubicBezTo>
                <a:cubicBezTo>
                  <a:pt x="6058736" y="4748108"/>
                  <a:pt x="5986565" y="4861301"/>
                  <a:pt x="6025404" y="4858148"/>
                </a:cubicBezTo>
                <a:cubicBezTo>
                  <a:pt x="6024437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6647" y="5185640"/>
                </a:lnTo>
                <a:lnTo>
                  <a:pt x="5998514" y="5189673"/>
                </a:lnTo>
                <a:lnTo>
                  <a:pt x="6018409" y="5227157"/>
                </a:lnTo>
                <a:lnTo>
                  <a:pt x="6036748" y="5322752"/>
                </a:lnTo>
                <a:lnTo>
                  <a:pt x="6036943" y="5329480"/>
                </a:lnTo>
                <a:lnTo>
                  <a:pt x="6037236" y="5329634"/>
                </a:lnTo>
                <a:cubicBezTo>
                  <a:pt x="6037896" y="5331133"/>
                  <a:pt x="6038191" y="5333359"/>
                  <a:pt x="6038019" y="5336764"/>
                </a:cubicBezTo>
                <a:cubicBezTo>
                  <a:pt x="6037779" y="5338427"/>
                  <a:pt x="6037537" y="5340090"/>
                  <a:pt x="6037298" y="5341753"/>
                </a:cubicBezTo>
                <a:cubicBezTo>
                  <a:pt x="6037424" y="5346104"/>
                  <a:pt x="6037551" y="5350456"/>
                  <a:pt x="6037677" y="5354807"/>
                </a:cubicBezTo>
                <a:lnTo>
                  <a:pt x="6039728" y="5359416"/>
                </a:lnTo>
                <a:lnTo>
                  <a:pt x="6043311" y="5361407"/>
                </a:lnTo>
                <a:cubicBezTo>
                  <a:pt x="6043191" y="5361797"/>
                  <a:pt x="6043071" y="5362187"/>
                  <a:pt x="6042954" y="5362576"/>
                </a:cubicBezTo>
                <a:cubicBezTo>
                  <a:pt x="6037098" y="5371071"/>
                  <a:pt x="6028284" y="5372871"/>
                  <a:pt x="6053435" y="5387547"/>
                </a:cubicBezTo>
                <a:cubicBezTo>
                  <a:pt x="6044173" y="5407499"/>
                  <a:pt x="6059388" y="5413428"/>
                  <a:pt x="6065933" y="5443002"/>
                </a:cubicBezTo>
                <a:cubicBezTo>
                  <a:pt x="6056882" y="5453977"/>
                  <a:pt x="6060713" y="5464106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076784" y="5674970"/>
                  <a:pt x="6116572" y="5674556"/>
                  <a:pt x="6125703" y="5692894"/>
                </a:cubicBezTo>
                <a:lnTo>
                  <a:pt x="6126670" y="5697882"/>
                </a:lnTo>
                <a:lnTo>
                  <a:pt x="6124061" y="5710294"/>
                </a:lnTo>
                <a:lnTo>
                  <a:pt x="6122213" y="5714762"/>
                </a:lnTo>
                <a:cubicBezTo>
                  <a:pt x="6121263" y="5717913"/>
                  <a:pt x="6121045" y="5720104"/>
                  <a:pt x="6121353" y="5721725"/>
                </a:cubicBezTo>
                <a:lnTo>
                  <a:pt x="6121607" y="5721959"/>
                </a:lnTo>
                <a:lnTo>
                  <a:pt x="6120262" y="5728358"/>
                </a:lnTo>
                <a:cubicBezTo>
                  <a:pt x="6117360" y="5739007"/>
                  <a:pt x="6130768" y="5777279"/>
                  <a:pt x="6127024" y="5786902"/>
                </a:cubicBezTo>
                <a:lnTo>
                  <a:pt x="6127519" y="5865775"/>
                </a:lnTo>
                <a:lnTo>
                  <a:pt x="6119217" y="5888542"/>
                </a:lnTo>
                <a:lnTo>
                  <a:pt x="6102493" y="5928602"/>
                </a:lnTo>
                <a:cubicBezTo>
                  <a:pt x="6099468" y="5932056"/>
                  <a:pt x="6061378" y="5998707"/>
                  <a:pt x="6056863" y="6000643"/>
                </a:cubicBezTo>
                <a:cubicBezTo>
                  <a:pt x="6073585" y="6048403"/>
                  <a:pt x="6047494" y="6077297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96309" y="6543961"/>
                </a:lnTo>
                <a:lnTo>
                  <a:pt x="5996048" y="6555444"/>
                </a:lnTo>
                <a:lnTo>
                  <a:pt x="6002524" y="6560188"/>
                </a:lnTo>
                <a:lnTo>
                  <a:pt x="6006823" y="6578546"/>
                </a:lnTo>
                <a:cubicBezTo>
                  <a:pt x="6007421" y="6585192"/>
                  <a:pt x="6006881" y="6592067"/>
                  <a:pt x="6004510" y="6599256"/>
                </a:cubicBezTo>
                <a:cubicBezTo>
                  <a:pt x="5985364" y="6620213"/>
                  <a:pt x="6011402" y="6670437"/>
                  <a:pt x="5986207" y="6695855"/>
                </a:cubicBezTo>
                <a:cubicBezTo>
                  <a:pt x="5979276" y="6706164"/>
                  <a:pt x="5972094" y="6743953"/>
                  <a:pt x="5979428" y="6754678"/>
                </a:cubicBezTo>
                <a:cubicBezTo>
                  <a:pt x="5979720" y="6763296"/>
                  <a:pt x="5974723" y="6771150"/>
                  <a:pt x="5983398" y="6778641"/>
                </a:cubicBezTo>
                <a:cubicBezTo>
                  <a:pt x="5993510" y="6789282"/>
                  <a:pt x="5970360" y="6809410"/>
                  <a:pt x="5984543" y="6811016"/>
                </a:cubicBezTo>
                <a:cubicBezTo>
                  <a:pt x="5983964" y="6817756"/>
                  <a:pt x="5983001" y="6827304"/>
                  <a:pt x="5981802" y="6838578"/>
                </a:cubicBezTo>
                <a:lnTo>
                  <a:pt x="597967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0CCC5-4653-4785-B484-16326E63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6" y="3633694"/>
            <a:ext cx="4966991" cy="2233705"/>
          </a:xfrm>
        </p:spPr>
        <p:txBody>
          <a:bodyPr anchor="b">
            <a:normAutofit/>
          </a:bodyPr>
          <a:lstStyle/>
          <a:p>
            <a:r>
              <a:rPr lang="en-US"/>
              <a:t>BACKGROUND 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73F10DC-445D-BA24-2180-CF6DC5F11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46492"/>
              </p:ext>
            </p:extLst>
          </p:nvPr>
        </p:nvGraphicFramePr>
        <p:xfrm>
          <a:off x="6434919" y="609601"/>
          <a:ext cx="4785521" cy="565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33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6D0F-D296-4B1D-806D-F6FB92C3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07DB-AECA-457D-8256-07C0A1F3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Center for Disease Control and Prevention, cardiovascular disease is the leading cause of death in the US for men and women of all ethnic groups. </a:t>
            </a:r>
          </a:p>
          <a:p>
            <a:r>
              <a:rPr lang="en-US" dirty="0"/>
              <a:t>One person dies every 36 seconds in the United States from cardiovascular disease</a:t>
            </a:r>
          </a:p>
          <a:p>
            <a:r>
              <a:rPr lang="en-US" dirty="0"/>
              <a:t>About 659,000 people in the United States die from heart disease each year</a:t>
            </a:r>
          </a:p>
          <a:p>
            <a:r>
              <a:rPr lang="en-US" dirty="0"/>
              <a:t>The cost of healthcare services, medicines and lost of productivity due to heart disease death cost the United States an estimated $363 billion each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876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9"/>
      </a:accent1>
      <a:accent2>
        <a:srgbClr val="D517C6"/>
      </a:accent2>
      <a:accent3>
        <a:srgbClr val="A629E7"/>
      </a:accent3>
      <a:accent4>
        <a:srgbClr val="542A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ArchiveVTI</vt:lpstr>
      <vt:lpstr>Cardiovascular disease: Stroke prediction  By Jimmy Mubalutila </vt:lpstr>
      <vt:lpstr>BACKGROUND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disease: Stroke prediction  By Jimmy Mubalutila </dc:title>
  <dc:creator>jimmy mubalutila</dc:creator>
  <cp:lastModifiedBy>jimmy mubalutila</cp:lastModifiedBy>
  <cp:revision>10</cp:revision>
  <dcterms:created xsi:type="dcterms:W3CDTF">2022-03-11T00:43:56Z</dcterms:created>
  <dcterms:modified xsi:type="dcterms:W3CDTF">2022-03-11T16:57:49Z</dcterms:modified>
</cp:coreProperties>
</file>