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3" r:id="rId3"/>
    <p:sldId id="331" r:id="rId4"/>
    <p:sldId id="318" r:id="rId5"/>
    <p:sldId id="268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DA-E9C4-43FD-AD50-D4A0D3FDB47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D04-178D-42B1-8BF8-3D91DB01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Polish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+ 2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33775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86830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338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42869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637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the value back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Curved Right Arrow 6"/>
          <p:cNvSpPr/>
          <p:nvPr/>
        </p:nvSpPr>
        <p:spPr>
          <a:xfrm rot="2803890">
            <a:off x="2856746" y="2961523"/>
            <a:ext cx="360590" cy="1750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2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26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user has inputted the string 8 2 – 3 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7575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10630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3962400" y="46482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672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41202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 is a number so push it on the 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7575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10630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562600" y="46482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04089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5357132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6002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6279" y="43538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626429" y="47267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is a number so push it on the 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8288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math expressions you have seen were written in “in-fix” notation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3 + 5</a:t>
            </a:r>
          </a:p>
          <a:p>
            <a:r>
              <a:rPr lang="en-US" dirty="0" smtClean="0"/>
              <a:t>However there is another notation called “post-fix” or “Revere Polish Notation” where the operator is at the end</a:t>
            </a:r>
          </a:p>
          <a:p>
            <a:r>
              <a:rPr lang="en-US" dirty="0" smtClean="0"/>
              <a:t>Example</a:t>
            </a:r>
          </a:p>
          <a:p>
            <a:pPr marL="0" indent="0" algn="ctr">
              <a:buNone/>
            </a:pPr>
            <a:r>
              <a:rPr lang="en-US" dirty="0" smtClean="0"/>
              <a:t>3 5 +</a:t>
            </a:r>
          </a:p>
        </p:txBody>
      </p:sp>
    </p:spTree>
    <p:extLst>
      <p:ext uri="{BB962C8B-B14F-4D97-AF65-F5344CB8AC3E}">
        <p14:creationId xmlns:p14="http://schemas.microsoft.com/office/powerpoint/2010/main" val="320666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33775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86830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338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42869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9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the value back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2803890">
            <a:off x="2856746" y="2961523"/>
            <a:ext cx="360590" cy="1750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is a number so push it onto the 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4797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212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2742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2860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434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5435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71700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371850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146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 3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2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1937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352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9882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146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2575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* 3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28975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182030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3886200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352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9882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146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the value back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146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2803890">
            <a:off x="2856746" y="2961523"/>
            <a:ext cx="360590" cy="1750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3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41321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281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383585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2 – 3 *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146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105150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stack to solve reverse polish notation</a:t>
            </a:r>
          </a:p>
          <a:p>
            <a:r>
              <a:rPr lang="en-US" dirty="0" smtClean="0"/>
              <a:t>You push onto the stack when there’s a number</a:t>
            </a:r>
          </a:p>
          <a:p>
            <a:r>
              <a:rPr lang="en-US" dirty="0" smtClean="0"/>
              <a:t>When there’s an operator (+, -, *, /) then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 off two items from the stack</a:t>
            </a:r>
          </a:p>
          <a:p>
            <a:pPr lvl="1"/>
            <a:r>
              <a:rPr lang="en-US" dirty="0" smtClean="0"/>
              <a:t>Evaluate the two numbers with that operation</a:t>
            </a:r>
          </a:p>
          <a:p>
            <a:pPr lvl="1"/>
            <a:r>
              <a:rPr lang="en-US" dirty="0" smtClean="0"/>
              <a:t>Push the result back to the stack</a:t>
            </a:r>
          </a:p>
          <a:p>
            <a:r>
              <a:rPr lang="en-US" dirty="0" smtClean="0"/>
              <a:t>Once it has completed the expression there should only be one item left on the stack</a:t>
            </a:r>
          </a:p>
        </p:txBody>
      </p:sp>
    </p:spTree>
    <p:extLst>
      <p:ext uri="{BB962C8B-B14F-4D97-AF65-F5344CB8AC3E}">
        <p14:creationId xmlns:p14="http://schemas.microsoft.com/office/powerpoint/2010/main" val="36557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420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user has inputted the string 3 2 +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7575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10630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3962400" y="46482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672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41202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is a number so push it on the 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7575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3410630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562600" y="46482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04089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5357132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6002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6279" y="43538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626429" y="47267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is a number so push it on the 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8288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is an operator so pop of two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58798" y="60466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311853" y="54910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49798" y="44196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912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63443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24384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 +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057400" y="28956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3477" y="4125296"/>
            <a:ext cx="1333500" cy="990600"/>
            <a:chOff x="1162050" y="2819400"/>
            <a:chExt cx="1333500" cy="990600"/>
          </a:xfrm>
        </p:grpSpPr>
        <p:sp>
          <p:nvSpPr>
            <p:cNvPr id="14" name="Rectangle 13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5613627" y="4498132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06398" y="4114800"/>
            <a:ext cx="1333500" cy="990600"/>
            <a:chOff x="1162050" y="2819400"/>
            <a:chExt cx="13335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406548" y="4487636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1426708" y="3739243"/>
            <a:ext cx="2508477" cy="1709057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341234" y="2868386"/>
            <a:ext cx="1746477" cy="990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+ 2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rot="1975543" flipV="1">
            <a:off x="2955496" y="2971694"/>
            <a:ext cx="360590" cy="14248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542</Words>
  <Application>Microsoft Office PowerPoint</Application>
  <PresentationFormat>On-screen Show (4:3)</PresentationFormat>
  <Paragraphs>178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Reverse Polish Notation</vt:lpstr>
      <vt:lpstr>Reverse Polish Notation</vt:lpstr>
      <vt:lpstr>Big Idea</vt:lpstr>
      <vt:lpstr>PowerPoint Presentation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PowerPoint Presentation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  <vt:lpstr>Reverse Polish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72</cp:revision>
  <dcterms:created xsi:type="dcterms:W3CDTF">2006-08-16T00:00:00Z</dcterms:created>
  <dcterms:modified xsi:type="dcterms:W3CDTF">2015-02-03T05:47:39Z</dcterms:modified>
</cp:coreProperties>
</file>