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1" r:id="rId4"/>
    <p:sldId id="292" r:id="rId5"/>
    <p:sldId id="295" r:id="rId6"/>
    <p:sldId id="293" r:id="rId7"/>
    <p:sldId id="294" r:id="rId8"/>
    <p:sldId id="258" r:id="rId9"/>
    <p:sldId id="259" r:id="rId10"/>
    <p:sldId id="269" r:id="rId11"/>
    <p:sldId id="270" r:id="rId12"/>
    <p:sldId id="260" r:id="rId13"/>
    <p:sldId id="272" r:id="rId14"/>
    <p:sldId id="273" r:id="rId15"/>
    <p:sldId id="274" r:id="rId16"/>
    <p:sldId id="261" r:id="rId17"/>
    <p:sldId id="275" r:id="rId18"/>
    <p:sldId id="276" r:id="rId19"/>
    <p:sldId id="262" r:id="rId20"/>
    <p:sldId id="29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CSCE 146</a:t>
            </a:r>
            <a:br>
              <a:rPr lang="en-US" dirty="0" smtClean="0"/>
            </a:br>
            <a:r>
              <a:rPr lang="en-US" dirty="0" smtClean="0"/>
              <a:t>Hey Remember Java?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Written by:</a:t>
            </a:r>
          </a:p>
          <a:p>
            <a:r>
              <a:rPr lang="en-US" dirty="0" smtClean="0"/>
              <a:t>Dr. JJ Shepherd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Variables</a:t>
            </a:r>
          </a:p>
          <a:p>
            <a:r>
              <a:rPr lang="en-US" dirty="0" smtClean="0"/>
              <a:t>Tells the computer to allocate storage in memory given a name</a:t>
            </a:r>
          </a:p>
          <a:p>
            <a:r>
              <a:rPr lang="en-US" dirty="0" smtClean="0"/>
              <a:t>Concept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382018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&lt;&lt;type&gt;&gt; &lt;&lt;name&gt;&gt;;</a:t>
            </a:r>
            <a:endParaRPr lang="en-US" sz="2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5029200"/>
            <a:ext cx="723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tacosConsumed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tacoConvo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16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Initializing and Assigning Variables</a:t>
            </a:r>
          </a:p>
          <a:p>
            <a:r>
              <a:rPr lang="en-US" dirty="0" smtClean="0"/>
              <a:t>Sets variable to a defined value</a:t>
            </a:r>
          </a:p>
          <a:p>
            <a:r>
              <a:rPr lang="en-US" dirty="0" smtClean="0"/>
              <a:t>Concept</a:t>
            </a:r>
          </a:p>
          <a:p>
            <a:endParaRPr lang="en-US" dirty="0"/>
          </a:p>
          <a:p>
            <a:r>
              <a:rPr lang="en-US" dirty="0" smtClean="0"/>
              <a:t>Example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336298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&lt;&lt;name&gt;&gt; = &lt;&lt;value&gt;&gt;;</a:t>
            </a:r>
            <a:endParaRPr lang="en-US" sz="2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9714" y="4572000"/>
            <a:ext cx="7239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tacosConsumed</a:t>
            </a:r>
            <a:r>
              <a:rPr lang="en-US" sz="2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20;</a:t>
            </a:r>
          </a:p>
          <a:p>
            <a:r>
              <a:rPr lang="en-US" sz="28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tacoConvo</a:t>
            </a:r>
            <a:r>
              <a:rPr lang="en-US" sz="2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“I ate “ + </a:t>
            </a:r>
            <a:r>
              <a:rPr lang="en-US" sz="28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tacosConsumed</a:t>
            </a:r>
            <a:r>
              <a:rPr lang="en-US" sz="2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” tacos. I feel sick now”;</a:t>
            </a:r>
            <a:endParaRPr lang="en-US" sz="2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76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decision making problems</a:t>
            </a:r>
          </a:p>
          <a:p>
            <a:r>
              <a:rPr lang="en-US" dirty="0" smtClean="0"/>
              <a:t>If statement concept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5705" y="2818605"/>
            <a:ext cx="7239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if(&lt;&lt;</a:t>
            </a:r>
            <a:r>
              <a:rPr lang="en-US" sz="28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expression&gt;&gt;)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&lt;&lt;body statements&gt;&gt;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101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Else statements are the catch all of if statements</a:t>
            </a:r>
          </a:p>
          <a:p>
            <a:r>
              <a:rPr lang="en-US" dirty="0" smtClean="0"/>
              <a:t>Only exist if there is a prior if statement</a:t>
            </a:r>
          </a:p>
          <a:p>
            <a:r>
              <a:rPr lang="en-US" dirty="0" smtClean="0"/>
              <a:t>Else Concept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7841" y="4038600"/>
            <a:ext cx="723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if(&lt;&lt;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expression&gt;&gt;)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&lt;&lt;if body&gt;&gt;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&lt;&lt;else body&gt;&gt;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1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Else if’s are short handed if statements in else statements</a:t>
            </a:r>
          </a:p>
          <a:p>
            <a:r>
              <a:rPr lang="en-US" dirty="0" smtClean="0"/>
              <a:t>Else if concept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4028182"/>
            <a:ext cx="449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if(&lt;&lt;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expression&gt;&gt;)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&lt;&lt;else if body&gt;&gt;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6800" y="3954564"/>
            <a:ext cx="4648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if(&lt;&lt;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expression&gt;&gt;)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&lt;&lt;else if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body&gt;&gt;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Equal 5"/>
          <p:cNvSpPr/>
          <p:nvPr/>
        </p:nvSpPr>
        <p:spPr>
          <a:xfrm>
            <a:off x="3962400" y="4495800"/>
            <a:ext cx="838200" cy="685800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45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statements are specialized branch statements that has cases which can be integers, characters, or Strings</a:t>
            </a:r>
          </a:p>
          <a:p>
            <a:r>
              <a:rPr lang="en-US" dirty="0" smtClean="0"/>
              <a:t>Switch concept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3564791"/>
            <a:ext cx="4495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switch(&lt;&lt;variable&gt;&gt;)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&lt;&lt;value&gt;&gt;: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&lt;&lt;case body&gt;&gt;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&lt;&lt;value&gt;&gt;: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&lt;&lt;case body&gt;&gt;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default: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&lt;&lt;default body&gt;&gt;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675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 repeat code until a </a:t>
            </a:r>
            <a:r>
              <a:rPr lang="en-US" dirty="0" err="1" smtClean="0"/>
              <a:t>boolean</a:t>
            </a:r>
            <a:r>
              <a:rPr lang="en-US" dirty="0" smtClean="0"/>
              <a:t> condition is no longer true</a:t>
            </a:r>
          </a:p>
          <a:p>
            <a:r>
              <a:rPr lang="en-US" dirty="0" smtClean="0"/>
              <a:t>While Loop Concept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742130"/>
            <a:ext cx="7239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while(&lt;&lt;</a:t>
            </a:r>
            <a:r>
              <a:rPr lang="en-US" sz="28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expression&gt;&gt;)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&lt;&lt;loop body&gt;&gt;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117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loops are used to loop the body a set amount of times</a:t>
            </a:r>
          </a:p>
          <a:p>
            <a:r>
              <a:rPr lang="en-US" dirty="0" smtClean="0"/>
              <a:t>For loop concept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742130"/>
            <a:ext cx="723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for(&lt;&lt;counter&gt;&gt;;&lt;&lt;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expression&gt;&gt;;&lt;&lt;update counter&gt;&gt;)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&lt;&lt;loop body&gt;&gt;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39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while’s are dumb</a:t>
            </a:r>
          </a:p>
          <a:p>
            <a:r>
              <a:rPr lang="en-US" dirty="0" smtClean="0"/>
              <a:t>They stupidly run 1 to many times</a:t>
            </a:r>
          </a:p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286" y="3429000"/>
            <a:ext cx="723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&lt;&lt;loop body&gt;&gt;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28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(&lt;&lt;</a:t>
            </a:r>
            <a:r>
              <a:rPr lang="en-US" sz="2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</a:t>
            </a:r>
            <a:r>
              <a:rPr lang="en-US" sz="2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&gt;&gt;);</a:t>
            </a:r>
            <a:endParaRPr lang="en-US" sz="2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21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are collections of data of the same type</a:t>
            </a:r>
          </a:p>
          <a:p>
            <a:r>
              <a:rPr lang="en-US" dirty="0" smtClean="0"/>
              <a:t>Concept for declaring arrays</a:t>
            </a:r>
          </a:p>
          <a:p>
            <a:endParaRPr lang="en-US" dirty="0"/>
          </a:p>
          <a:p>
            <a:r>
              <a:rPr lang="en-US" dirty="0" smtClean="0"/>
              <a:t>Use a for loop to initialize each element in the array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***These are used a lot in this course***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819400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&lt;&lt;type&gt;&gt;[] &lt;&lt;name&gt;&gt; = new &lt;&lt;type&gt;&gt;[&lt;&lt;amount&gt;&gt;];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21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 the basics of Java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Branch Statements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Classes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107821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60675" y="1733550"/>
            <a:ext cx="4143375" cy="28892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83650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www.cse.sc.edu/~shephejj/csce146/</a:t>
            </a:r>
          </a:p>
          <a:p>
            <a:r>
              <a:rPr lang="en-US" dirty="0" smtClean="0"/>
              <a:t>Still under construction but will be up soon!</a:t>
            </a:r>
          </a:p>
        </p:txBody>
      </p:sp>
    </p:spTree>
    <p:extLst>
      <p:ext uri="{BB962C8B-B14F-4D97-AF65-F5344CB8AC3E}">
        <p14:creationId xmlns:p14="http://schemas.microsoft.com/office/powerpoint/2010/main" val="262684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146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class is about how to structure data in a logical and efficient way</a:t>
            </a:r>
          </a:p>
          <a:p>
            <a:r>
              <a:rPr lang="en-US" dirty="0" smtClean="0"/>
              <a:t>Goals for each data structure is: </a:t>
            </a:r>
          </a:p>
          <a:p>
            <a:pPr lvl="1"/>
            <a:r>
              <a:rPr lang="en-US" dirty="0" smtClean="0"/>
              <a:t>what it is </a:t>
            </a:r>
          </a:p>
          <a:p>
            <a:pPr lvl="1"/>
            <a:r>
              <a:rPr lang="en-US" dirty="0" smtClean="0"/>
              <a:t>how we use it </a:t>
            </a:r>
          </a:p>
          <a:p>
            <a:pPr lvl="1"/>
            <a:r>
              <a:rPr lang="en-US" dirty="0" smtClean="0"/>
              <a:t>why we use it</a:t>
            </a:r>
          </a:p>
        </p:txBody>
      </p:sp>
    </p:spTree>
    <p:extLst>
      <p:ext uri="{BB962C8B-B14F-4D97-AF65-F5344CB8AC3E}">
        <p14:creationId xmlns:p14="http://schemas.microsoft.com/office/powerpoint/2010/main" val="280937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146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important parts to take away are the overall concepts of each one</a:t>
            </a:r>
          </a:p>
          <a:p>
            <a:r>
              <a:rPr lang="en-US" dirty="0"/>
              <a:t>This class is focused less on do you know how to program in java and more do you understand the concepts that can be applied to any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Going from how to program to how to program more efficient code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0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difference with 146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Efficiency now matters</a:t>
            </a:r>
          </a:p>
          <a:p>
            <a:r>
              <a:rPr lang="en-US" dirty="0" smtClean="0"/>
              <a:t>Don’t expect me to give you the code I go over in class</a:t>
            </a:r>
          </a:p>
          <a:p>
            <a:r>
              <a:rPr lang="en-US" dirty="0" smtClean="0"/>
              <a:t>Unless I specifically say otherwise you </a:t>
            </a:r>
            <a:r>
              <a:rPr lang="en-US" b="1" u="sng" dirty="0" smtClean="0">
                <a:solidFill>
                  <a:srgbClr val="FF0000"/>
                </a:solidFill>
              </a:rPr>
              <a:t>MAY NOT </a:t>
            </a:r>
            <a:r>
              <a:rPr lang="en-US" dirty="0" smtClean="0"/>
              <a:t>use Java’s built in data structures or data functionality (Like sorting and searching)</a:t>
            </a:r>
            <a:endParaRPr lang="en-US" dirty="0"/>
          </a:p>
          <a:p>
            <a:pPr lvl="1"/>
            <a:r>
              <a:rPr lang="en-US" dirty="0" smtClean="0"/>
              <a:t>I want you to understand what is behind that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9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difference with 146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Cheating is NOT tolerated and code is highly scrutinized</a:t>
            </a:r>
          </a:p>
          <a:p>
            <a:pPr lvl="1"/>
            <a:r>
              <a:rPr lang="en-US" dirty="0" smtClean="0"/>
              <a:t>Cheating off of other students</a:t>
            </a:r>
          </a:p>
          <a:p>
            <a:pPr lvl="1"/>
            <a:r>
              <a:rPr lang="en-US" dirty="0" smtClean="0"/>
              <a:t>Copying code off of the internet</a:t>
            </a:r>
          </a:p>
          <a:p>
            <a:r>
              <a:rPr lang="en-US" dirty="0" smtClean="0"/>
              <a:t>Yes labs and homework are harder</a:t>
            </a:r>
          </a:p>
          <a:p>
            <a:pPr lvl="1"/>
            <a:r>
              <a:rPr lang="en-US" dirty="0" smtClean="0"/>
              <a:t>Are you surprised?</a:t>
            </a:r>
          </a:p>
          <a:p>
            <a:r>
              <a:rPr lang="en-US" dirty="0" smtClean="0"/>
              <a:t>I encourage you all to work together but don’t copy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6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145 Was Sure Neat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Hey you passed! Or you exempted!</a:t>
            </a:r>
          </a:p>
          <a:p>
            <a:pPr lvl="1"/>
            <a:r>
              <a:rPr lang="en-US" dirty="0" smtClean="0"/>
              <a:t>That’s pretty rad</a:t>
            </a:r>
          </a:p>
          <a:p>
            <a:r>
              <a:rPr lang="en-US" dirty="0" smtClean="0"/>
              <a:t>Let’s review!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8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store information</a:t>
            </a:r>
          </a:p>
          <a:p>
            <a:r>
              <a:rPr lang="en-US" dirty="0" smtClean="0"/>
              <a:t>Has a defined size</a:t>
            </a:r>
          </a:p>
          <a:p>
            <a:r>
              <a:rPr lang="en-US" dirty="0" smtClean="0"/>
              <a:t>Two Types of Variables</a:t>
            </a:r>
          </a:p>
          <a:p>
            <a:r>
              <a:rPr lang="en-US" dirty="0" smtClean="0"/>
              <a:t>Primitive Types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, double, char</a:t>
            </a:r>
          </a:p>
          <a:p>
            <a:r>
              <a:rPr lang="en-US" dirty="0" smtClean="0"/>
              <a:t>Class Types</a:t>
            </a:r>
          </a:p>
          <a:p>
            <a:pPr lvl="1"/>
            <a:r>
              <a:rPr lang="en-US" dirty="0" smtClean="0"/>
              <a:t>String, </a:t>
            </a:r>
            <a:r>
              <a:rPr lang="en-US" dirty="0" err="1" smtClean="0"/>
              <a:t>PrintWriter</a:t>
            </a:r>
            <a:r>
              <a:rPr lang="en-US" dirty="0" smtClean="0"/>
              <a:t>, Exception</a:t>
            </a:r>
          </a:p>
        </p:txBody>
      </p:sp>
    </p:spTree>
    <p:extLst>
      <p:ext uri="{BB962C8B-B14F-4D97-AF65-F5344CB8AC3E}">
        <p14:creationId xmlns:p14="http://schemas.microsoft.com/office/powerpoint/2010/main" val="37907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551</Words>
  <Application>Microsoft Office PowerPoint</Application>
  <PresentationFormat>On-screen Show (4:3)</PresentationFormat>
  <Paragraphs>148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CSCE 146 Hey Remember Java?</vt:lpstr>
      <vt:lpstr>Objectives</vt:lpstr>
      <vt:lpstr>Website</vt:lpstr>
      <vt:lpstr>146 Notes</vt:lpstr>
      <vt:lpstr>146 Notes</vt:lpstr>
      <vt:lpstr>Key difference with 146</vt:lpstr>
      <vt:lpstr>Key difference with 146</vt:lpstr>
      <vt:lpstr>145 Was Sure Neat</vt:lpstr>
      <vt:lpstr>Variables</vt:lpstr>
      <vt:lpstr>Variables</vt:lpstr>
      <vt:lpstr>Variables</vt:lpstr>
      <vt:lpstr>Branch Statements</vt:lpstr>
      <vt:lpstr>Branch Statements</vt:lpstr>
      <vt:lpstr>Branch Statements</vt:lpstr>
      <vt:lpstr>Branch Statements</vt:lpstr>
      <vt:lpstr>Loops</vt:lpstr>
      <vt:lpstr>Loops</vt:lpstr>
      <vt:lpstr>Loops</vt:lpstr>
      <vt:lpstr>Arrays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146 Hey Remember Java?</dc:title>
  <dc:creator>w00t</dc:creator>
  <cp:lastModifiedBy>BoomboxGuyJJ</cp:lastModifiedBy>
  <cp:revision>61</cp:revision>
  <dcterms:created xsi:type="dcterms:W3CDTF">2006-08-16T00:00:00Z</dcterms:created>
  <dcterms:modified xsi:type="dcterms:W3CDTF">2017-01-02T15:57:53Z</dcterms:modified>
</cp:coreProperties>
</file>