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8" r:id="rId4"/>
    <p:sldId id="279" r:id="rId5"/>
    <p:sldId id="280" r:id="rId6"/>
    <p:sldId id="281" r:id="rId7"/>
    <p:sldId id="283" r:id="rId8"/>
    <p:sldId id="282" r:id="rId9"/>
    <p:sldId id="277" r:id="rId10"/>
    <p:sldId id="288" r:id="rId11"/>
    <p:sldId id="264" r:id="rId12"/>
    <p:sldId id="284" r:id="rId13"/>
    <p:sldId id="289" r:id="rId14"/>
    <p:sldId id="290" r:id="rId15"/>
    <p:sldId id="265" r:id="rId16"/>
    <p:sldId id="285" r:id="rId17"/>
    <p:sldId id="286" r:id="rId18"/>
    <p:sldId id="287" r:id="rId19"/>
    <p:sldId id="29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CSCE 146</a:t>
            </a:r>
            <a:br>
              <a:rPr lang="en-US" dirty="0" smtClean="0"/>
            </a:br>
            <a:r>
              <a:rPr lang="en-US" dirty="0" smtClean="0"/>
              <a:t>Hey Remember Java?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Written by:</a:t>
            </a:r>
          </a:p>
          <a:p>
            <a:r>
              <a:rPr lang="en-US" dirty="0" smtClean="0"/>
              <a:t>Dr. JJ Shepherd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methods are static in memory</a:t>
            </a:r>
          </a:p>
          <a:p>
            <a:r>
              <a:rPr lang="en-US" dirty="0" smtClean="0"/>
              <a:t>Used as helper methods that exist outside of one particular instance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3581400"/>
            <a:ext cx="838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&lt;&lt;scope&gt;&gt; static &lt;&lt;return value&gt;&gt; &lt;&lt;name&gt;&gt; (&lt;&lt;parameters&gt;&gt;)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&lt;&lt;body of the static method&gt;&gt;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8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take the attributes and methods from a parent (super) class</a:t>
            </a:r>
          </a:p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3581400"/>
            <a:ext cx="838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 class &lt;&lt;name&gt;&gt; extends &lt;&lt;parent name&gt;&gt;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&lt;&lt;body of the class&gt;&gt;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82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inherited constructors need to all the parent’s constructor by calling “super”</a:t>
            </a:r>
          </a:p>
          <a:p>
            <a:r>
              <a:rPr lang="en-US" dirty="0" smtClean="0"/>
              <a:t>Concept</a:t>
            </a:r>
          </a:p>
          <a:p>
            <a:endParaRPr lang="en-US" dirty="0"/>
          </a:p>
          <a:p>
            <a:r>
              <a:rPr lang="en-US" dirty="0" smtClean="0"/>
              <a:t>To call inherited methods use “super.”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3225225"/>
            <a:ext cx="838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super(&lt;&lt;parameters&gt;&gt;);</a:t>
            </a:r>
            <a:endParaRPr lang="en-US" sz="32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4444425"/>
            <a:ext cx="838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3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uper.&lt;&lt;method name&gt;&gt;;</a:t>
            </a:r>
            <a:endParaRPr lang="en-US" sz="32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63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as a blueprint to create classes.  Classes are a blueprint to create instance of objects</a:t>
            </a:r>
          </a:p>
          <a:p>
            <a:r>
              <a:rPr lang="en-US" dirty="0" smtClean="0"/>
              <a:t>Only has method definitions</a:t>
            </a:r>
          </a:p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4010561"/>
            <a:ext cx="838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 interface &lt;&lt;name&gt;&gt; 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&lt;&lt;method definition&gt;&gt;;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96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Interfaces are the building concept of polymorphism</a:t>
            </a:r>
          </a:p>
          <a:p>
            <a:r>
              <a:rPr lang="en-US" dirty="0" smtClean="0"/>
              <a:t>To use an interface used “implements”</a:t>
            </a:r>
          </a:p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4038600"/>
            <a:ext cx="838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&lt;&lt;name&gt;&gt; implements &lt;&lt;interface name&gt;&gt;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&lt;&lt;body of the class&gt;&gt;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4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Gracefully allows programs to crash</a:t>
            </a:r>
            <a:r>
              <a:rPr lang="en-US" dirty="0"/>
              <a:t> </a:t>
            </a:r>
            <a:r>
              <a:rPr lang="en-US" dirty="0" smtClean="0"/>
              <a:t>and an exceptional event happens</a:t>
            </a:r>
          </a:p>
          <a:p>
            <a:r>
              <a:rPr lang="en-US" dirty="0" smtClean="0"/>
              <a:t>To create exceptions extend the/an exception class</a:t>
            </a:r>
            <a:endParaRPr lang="en-US" dirty="0"/>
          </a:p>
          <a:p>
            <a:r>
              <a:rPr lang="en-US" dirty="0" smtClean="0"/>
              <a:t>Then call the parent’s constructors</a:t>
            </a:r>
          </a:p>
        </p:txBody>
      </p:sp>
    </p:spTree>
    <p:extLst>
      <p:ext uri="{BB962C8B-B14F-4D97-AF65-F5344CB8AC3E}">
        <p14:creationId xmlns:p14="http://schemas.microsoft.com/office/powerpoint/2010/main" val="325707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209800"/>
            <a:ext cx="838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&lt;&lt;name&gt;&gt; extends &lt;&lt;Exception&gt;&gt;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&lt;&lt;name&gt;&gt;(&lt;&lt;parameters&gt;&gt;)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super(&lt;&lt;parameters&gt;&gt;)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47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 that can throw exceptions need to check for those cases</a:t>
            </a:r>
          </a:p>
          <a:p>
            <a:r>
              <a:rPr lang="en-US" dirty="0" smtClean="0"/>
              <a:t>Concept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3376727"/>
            <a:ext cx="838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&lt;&lt;scope&gt;&gt; &lt;&lt;return&gt;&gt; &lt;&lt;name&gt;&gt; (&lt;&lt;parameters&gt;&gt;)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&lt;&lt;Exceptions&gt;&gt;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new &lt;&lt;exception name&gt;&gt;();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35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method throws an exception it must be called in a try catch block that handles the exception</a:t>
            </a:r>
          </a:p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3620631"/>
            <a:ext cx="838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&lt;&lt;method that throws exception&gt;&gt;;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catch(&lt;&lt;exception name&gt;&gt; e)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e.getMessage</a:t>
            </a:r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753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860675" y="1733550"/>
            <a:ext cx="4143375" cy="28892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80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83650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Blueprints to create objects</a:t>
            </a:r>
          </a:p>
          <a:p>
            <a:r>
              <a:rPr lang="en-US" dirty="0" smtClean="0"/>
              <a:t>Remember the steps</a:t>
            </a:r>
          </a:p>
          <a:p>
            <a:pPr lvl="1"/>
            <a:r>
              <a:rPr lang="en-US" dirty="0" smtClean="0"/>
              <a:t>Define the class</a:t>
            </a:r>
          </a:p>
          <a:p>
            <a:pPr lvl="1"/>
            <a:r>
              <a:rPr lang="en-US" dirty="0" smtClean="0"/>
              <a:t>Instance variables</a:t>
            </a:r>
          </a:p>
          <a:p>
            <a:pPr lvl="1"/>
            <a:r>
              <a:rPr lang="en-US" dirty="0" smtClean="0"/>
              <a:t>Constructors</a:t>
            </a:r>
          </a:p>
          <a:p>
            <a:pPr lvl="1"/>
            <a:r>
              <a:rPr lang="en-US" dirty="0" err="1" smtClean="0"/>
              <a:t>Accessors</a:t>
            </a:r>
            <a:r>
              <a:rPr lang="en-US" dirty="0" smtClean="0"/>
              <a:t> and </a:t>
            </a:r>
            <a:r>
              <a:rPr lang="en-US" dirty="0" err="1" smtClean="0"/>
              <a:t>Mutators</a:t>
            </a:r>
            <a:endParaRPr lang="en-US" dirty="0" smtClean="0"/>
          </a:p>
          <a:p>
            <a:pPr lvl="1"/>
            <a:r>
              <a:rPr lang="en-US" dirty="0" smtClean="0"/>
              <a:t>Additional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73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Defining the class</a:t>
            </a:r>
          </a:p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819400"/>
            <a:ext cx="838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&lt;&lt;name&gt;&gt; 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&lt;&lt;body of the class&gt;&gt;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58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Instance variables are the attributes of the class</a:t>
            </a:r>
          </a:p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3200400"/>
            <a:ext cx="838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&lt;&lt;name&gt;&gt; 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 &lt;&lt;type&gt;&gt; &lt;&lt;name&gt;&gt;;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3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Constructors</a:t>
            </a:r>
            <a:r>
              <a:rPr lang="en-US" dirty="0" smtClean="0"/>
              <a:t> constructs an instance of a class in memory and sets the instance variables to a value</a:t>
            </a:r>
          </a:p>
          <a:p>
            <a:r>
              <a:rPr lang="en-US" b="1" dirty="0" smtClean="0"/>
              <a:t>Default constructors</a:t>
            </a:r>
            <a:r>
              <a:rPr lang="en-US" dirty="0" smtClean="0"/>
              <a:t> have no parameters and set everything to a default value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4026894"/>
            <a:ext cx="838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&lt;&lt;name of the class&gt;&gt;() 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&lt;&lt;set all instance variables&gt;&gt;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64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Parameterized Constructors</a:t>
            </a:r>
            <a:r>
              <a:rPr lang="en-US" dirty="0" smtClean="0"/>
              <a:t> have parameters that set one or all of the instance variables to a value</a:t>
            </a:r>
          </a:p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3962400"/>
            <a:ext cx="838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&lt;&lt;name of the class&gt;&gt;(&lt;&lt;parameters&gt;&gt;) 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&lt;&lt;set instance variables to parameters&gt;&gt;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66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Mutators</a:t>
            </a:r>
            <a:r>
              <a:rPr lang="en-US" dirty="0" smtClean="0"/>
              <a:t> are used to modify instance variables in a class</a:t>
            </a:r>
          </a:p>
          <a:p>
            <a:r>
              <a:rPr lang="en-US" dirty="0" smtClean="0"/>
              <a:t>Adds a layer of protection by validating values</a:t>
            </a:r>
          </a:p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4086761"/>
            <a:ext cx="838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&lt;&lt;set variable name&gt;&gt;(&lt;&lt;parameter&gt;&gt;) 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this.&lt;&lt;variable&gt;&gt; = &lt;&lt;parameter&gt;&gt;;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67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Accessors</a:t>
            </a:r>
            <a:r>
              <a:rPr lang="en-US" dirty="0" smtClean="0"/>
              <a:t> are used to get values of instance variables outside of the class</a:t>
            </a:r>
          </a:p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3581400"/>
            <a:ext cx="838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&lt;&lt;type&gt;&gt; &lt;&lt;get variable name&gt;&gt;() 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this.&lt;&lt;variable&gt;&gt;;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15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 are behaviors of classes</a:t>
            </a:r>
          </a:p>
          <a:p>
            <a:r>
              <a:rPr lang="en-US" dirty="0" smtClean="0"/>
              <a:t>Used internally and externally</a:t>
            </a:r>
          </a:p>
          <a:p>
            <a:r>
              <a:rPr lang="en-US" dirty="0" err="1" smtClean="0"/>
              <a:t>Accessors</a:t>
            </a:r>
            <a:r>
              <a:rPr lang="en-US" dirty="0" smtClean="0"/>
              <a:t> and </a:t>
            </a:r>
            <a:r>
              <a:rPr lang="en-US" dirty="0" err="1" smtClean="0"/>
              <a:t>mutators</a:t>
            </a:r>
            <a:r>
              <a:rPr lang="en-US" dirty="0" smtClean="0"/>
              <a:t> are methods</a:t>
            </a:r>
          </a:p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4038600"/>
            <a:ext cx="838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&lt;&lt;scope&gt;&gt; &lt;&lt;return value&gt;&gt; &lt;&lt;name&gt;&gt; (&lt;&lt;parameters&gt;&gt;)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&lt;&lt;body of the method&gt;&gt;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71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444</Words>
  <Application>Microsoft Office PowerPoint</Application>
  <PresentationFormat>On-screen Show (4:3)</PresentationFormat>
  <Paragraphs>137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CSCE 146 Hey Remember Java?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Inheritance</vt:lpstr>
      <vt:lpstr>Inheritance</vt:lpstr>
      <vt:lpstr>Interfaces</vt:lpstr>
      <vt:lpstr>Interfaces</vt:lpstr>
      <vt:lpstr>Exceptions</vt:lpstr>
      <vt:lpstr>Exceptions</vt:lpstr>
      <vt:lpstr>Exceptions</vt:lpstr>
      <vt:lpstr>Exceptions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146 Hey Remember Java?</dc:title>
  <dc:creator>w00t</dc:creator>
  <cp:lastModifiedBy>BoomboxGuyJJ</cp:lastModifiedBy>
  <cp:revision>61</cp:revision>
  <dcterms:created xsi:type="dcterms:W3CDTF">2006-08-16T00:00:00Z</dcterms:created>
  <dcterms:modified xsi:type="dcterms:W3CDTF">2017-01-02T15:58:06Z</dcterms:modified>
</cp:coreProperties>
</file>