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4" r:id="rId5"/>
    <p:sldId id="269" r:id="rId6"/>
    <p:sldId id="273" r:id="rId7"/>
    <p:sldId id="270" r:id="rId8"/>
    <p:sldId id="271" r:id="rId9"/>
    <p:sldId id="272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Hey, Remember Java?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J.J.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629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More Review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548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from a file works much like reading from the keyboard using a Scanner</a:t>
            </a:r>
          </a:p>
          <a:p>
            <a:r>
              <a:rPr lang="en-US" dirty="0" smtClean="0"/>
              <a:t>Concept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be in a try-catch block</a:t>
            </a:r>
          </a:p>
          <a:p>
            <a:r>
              <a:rPr lang="en-US" dirty="0" smtClean="0"/>
              <a:t>Must close the stream at the 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718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new Scanner(</a:t>
            </a:r>
          </a:p>
          <a:p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new File(“./turtles.txt”));</a:t>
            </a:r>
          </a:p>
          <a:p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turtleAmt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inputStream.nextInt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inputStream.close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76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Writing to a file works much like </a:t>
            </a:r>
            <a:r>
              <a:rPr lang="en-US" dirty="0" err="1" smtClean="0"/>
              <a:t>System.out</a:t>
            </a:r>
            <a:endParaRPr lang="en-US" dirty="0" smtClean="0"/>
          </a:p>
          <a:p>
            <a:r>
              <a:rPr lang="en-US" dirty="0" smtClean="0"/>
              <a:t>Concept for setting 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be in a try-catch block</a:t>
            </a:r>
          </a:p>
          <a:p>
            <a:r>
              <a:rPr lang="en-US" dirty="0" smtClean="0"/>
              <a:t>Must close the file at the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77631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 </a:t>
            </a:r>
            <a:br>
              <a:rPr lang="en-US" alt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new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b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new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altLang="en-US" sz="28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),true);</a:t>
            </a:r>
            <a:endParaRPr lang="en-US" altLang="en-US" sz="28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outputStream.println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(“Hello World”);</a:t>
            </a: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outputStream.close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7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heavily in File I/O and throughout this course</a:t>
            </a:r>
          </a:p>
          <a:p>
            <a:r>
              <a:rPr lang="en-US" dirty="0" smtClean="0"/>
              <a:t>This is used to analyze and potentially modify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3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methods in the following slides to assist</a:t>
            </a:r>
          </a:p>
          <a:p>
            <a:r>
              <a:rPr lang="en-US" dirty="0" smtClean="0"/>
              <a:t>The only one that is missing is .contains which will return a true or false value depending if the string contains that string anywhere</a:t>
            </a:r>
          </a:p>
          <a:p>
            <a:r>
              <a:rPr lang="en-US" dirty="0" smtClean="0"/>
              <a:t>More information on strings can be found in the </a:t>
            </a:r>
            <a:r>
              <a:rPr lang="en-US" dirty="0" err="1" smtClean="0"/>
              <a:t>javadoc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docs.oracle.com/javase/7/docs/api/java/lang/String.html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6200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4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9850"/>
            <a:ext cx="685800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5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 doubt… Read it character by character using </a:t>
            </a:r>
            <a:r>
              <a:rPr lang="en-US" dirty="0" err="1" smtClean="0"/>
              <a:t>charAt</a:t>
            </a:r>
            <a:endParaRPr lang="en-US" dirty="0" smtClean="0"/>
          </a:p>
          <a:p>
            <a:r>
              <a:rPr lang="en-US" dirty="0" smtClean="0"/>
              <a:t>If you truly do not understand regular expressions (REGEX’s) then avoid using methods that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179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Hey, Remember Java? Part 2</vt:lpstr>
      <vt:lpstr>PowerPoint Presentation</vt:lpstr>
      <vt:lpstr>File I/O</vt:lpstr>
      <vt:lpstr>File I/O</vt:lpstr>
      <vt:lpstr>String Manipulation</vt:lpstr>
      <vt:lpstr>String Manipulation</vt:lpstr>
      <vt:lpstr>PowerPoint Presentation</vt:lpstr>
      <vt:lpstr>PowerPoint Presentation</vt:lpstr>
      <vt:lpstr>String Manipulation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Remember Java? Part 2</dc:title>
  <dc:creator>w00t</dc:creator>
  <cp:lastModifiedBy>BoomboxGuyJJ</cp:lastModifiedBy>
  <cp:revision>23</cp:revision>
  <dcterms:created xsi:type="dcterms:W3CDTF">2006-08-16T00:00:00Z</dcterms:created>
  <dcterms:modified xsi:type="dcterms:W3CDTF">2016-09-14T16:29:28Z</dcterms:modified>
</cp:coreProperties>
</file>