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57" r:id="rId4"/>
    <p:sldId id="296" r:id="rId5"/>
    <p:sldId id="301" r:id="rId6"/>
    <p:sldId id="302" r:id="rId7"/>
    <p:sldId id="268" r:id="rId8"/>
    <p:sldId id="273" r:id="rId9"/>
    <p:sldId id="279" r:id="rId10"/>
    <p:sldId id="303" r:id="rId11"/>
    <p:sldId id="299" r:id="rId12"/>
    <p:sldId id="304" r:id="rId13"/>
    <p:sldId id="269" r:id="rId14"/>
    <p:sldId id="275" r:id="rId15"/>
    <p:sldId id="274" r:id="rId16"/>
    <p:sldId id="280" r:id="rId17"/>
    <p:sldId id="281" r:id="rId18"/>
    <p:sldId id="276" r:id="rId19"/>
    <p:sldId id="277" r:id="rId20"/>
    <p:sldId id="305" r:id="rId21"/>
    <p:sldId id="306" r:id="rId22"/>
    <p:sldId id="307" r:id="rId23"/>
    <p:sldId id="308" r:id="rId24"/>
    <p:sldId id="309" r:id="rId25"/>
    <p:sldId id="310" r:id="rId26"/>
    <p:sldId id="270" r:id="rId27"/>
    <p:sldId id="278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1ADD-1F5C-4C44-A1C6-ACF0A3D82118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156C-9605-468D-AFCE-16BFF06F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Lists and Generics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Written by J.J.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494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Linked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structures should behave like a TYPE, thus it needs its own class</a:t>
            </a:r>
          </a:p>
          <a:p>
            <a:r>
              <a:rPr lang="en-US" dirty="0" smtClean="0"/>
              <a:t>Much link an array all of the information and the actions need to be internal</a:t>
            </a:r>
          </a:p>
          <a:p>
            <a:r>
              <a:rPr lang="en-US" dirty="0" smtClean="0"/>
              <a:t>We must create a class that represents the entire structure, but there’s some problems</a:t>
            </a:r>
          </a:p>
          <a:p>
            <a:r>
              <a:rPr lang="en-US" dirty="0" smtClean="0"/>
              <a:t>The structure is made of nodes which should be a class as well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4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define classes inside of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280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class Node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link;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head;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previous;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current;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9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to the linked list requires changing links to point to the new data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6172200" y="4479472"/>
            <a:ext cx="971550" cy="22860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ight Arrow 35"/>
          <p:cNvSpPr/>
          <p:nvPr/>
        </p:nvSpPr>
        <p:spPr>
          <a:xfrm rot="7155758" flipH="1">
            <a:off x="5761427" y="366304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4247936" flipV="1">
            <a:off x="6990052" y="3582761"/>
            <a:ext cx="851807" cy="2394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0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5400000" flipH="1">
            <a:off x="2748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List, soon we are adding a node after Current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860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27438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node is created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7087961" y="260985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34100" y="19050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90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rot="5400000" flipH="1">
            <a:off x="2748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4343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newNode.data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!= null)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6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node is created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7087961" y="260985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34100" y="19050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90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rot="5400000" flipH="1">
            <a:off x="2748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4343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newNode.data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!= null)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6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5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check if current is not null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7087961" y="260985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34100" y="19050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90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 rot="5400000" flipH="1">
            <a:off x="2748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438400"/>
            <a:ext cx="4343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newNode.data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!= null)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6200" y="29718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Node Link set to current link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34100" y="19166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3571257">
            <a:off x="7083238" y="3512989"/>
            <a:ext cx="9715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5860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5400000" flipH="1">
            <a:off x="27438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81000" y="2438400"/>
            <a:ext cx="4343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newNode.data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!= null)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76200" y="3257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4355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Finally Current link is set to the new node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096000" y="2362200"/>
            <a:ext cx="1333500" cy="990600"/>
            <a:chOff x="1162050" y="2819400"/>
            <a:chExt cx="1333500" cy="990600"/>
          </a:xfrm>
        </p:grpSpPr>
        <p:sp>
          <p:nvSpPr>
            <p:cNvPr id="33" name="Rectangle 32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34100" y="191666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newNode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3571257">
            <a:off x="7083238" y="3512989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7397216">
            <a:off x="5697101" y="3679053"/>
            <a:ext cx="971550" cy="22860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6622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1" name="Right Arrow 40"/>
          <p:cNvSpPr/>
          <p:nvPr/>
        </p:nvSpPr>
        <p:spPr>
          <a:xfrm rot="5400000" flipH="1">
            <a:off x="28200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000" y="2438400"/>
            <a:ext cx="43434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newNode.data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 != null) {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76200" y="3505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 are used to organize and store data.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the data structures are used to group together like data with some defined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called “Iterating”</a:t>
            </a:r>
          </a:p>
          <a:p>
            <a:r>
              <a:rPr lang="en-US" dirty="0" smtClean="0"/>
              <a:t>Current and previous keep track of iterations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860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27438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 next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860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27438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438400"/>
            <a:ext cx="4343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revious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urrent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6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0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 next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860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27438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438400"/>
            <a:ext cx="4343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revious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urrent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6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17222" y="2495550"/>
            <a:ext cx="1787978" cy="235237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 next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76887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5568043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419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4577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438400"/>
            <a:ext cx="4343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revious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urrent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6200" y="2743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 next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576887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5568043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419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4577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438400"/>
            <a:ext cx="4343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revious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urrent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6200" y="27241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600200" y="2736563"/>
            <a:ext cx="1787978" cy="235237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Through</a:t>
            </a:r>
            <a:r>
              <a:rPr lang="en-US" dirty="0" smtClean="0"/>
              <a:t> </a:t>
            </a:r>
            <a:r>
              <a:rPr lang="en-US" dirty="0" smtClean="0"/>
              <a:t>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to next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48487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6939643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24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777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196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5400000" flipH="1">
            <a:off x="48774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1000" y="2438400"/>
            <a:ext cx="4343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revious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urrent =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6200" y="2495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an element requires </a:t>
            </a:r>
            <a:r>
              <a:rPr lang="en-US" dirty="0" smtClean="0"/>
              <a:t>changing links </a:t>
            </a:r>
            <a:r>
              <a:rPr lang="en-US" dirty="0" smtClean="0"/>
              <a:t>to skip over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" y="3733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733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43050" y="4122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3717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114800"/>
            <a:ext cx="971550" cy="228600"/>
          </a:xfrm>
          <a:prstGeom prst="rightArrow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010400" y="3733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6019800" y="4098472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5775" y="5638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38685" y="5639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38830" y="5083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806041" y="5083238"/>
            <a:ext cx="827314" cy="228600"/>
          </a:xfrm>
          <a:prstGeom prst="rightArrow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001000" y="3962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6163840" y="4258839"/>
            <a:ext cx="1159718" cy="2209801"/>
          </a:xfrm>
          <a:prstGeom prst="bentArrow">
            <a:avLst>
              <a:gd name="adj1" fmla="val 13736"/>
              <a:gd name="adj2" fmla="val 18899"/>
              <a:gd name="adj3" fmla="val 21245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U-Turn Arrow 32"/>
          <p:cNvSpPr/>
          <p:nvPr/>
        </p:nvSpPr>
        <p:spPr>
          <a:xfrm>
            <a:off x="3619500" y="2971800"/>
            <a:ext cx="3924300" cy="838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5000"/>
              <a:gd name="adj5" fmla="val 1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58113" y="5666796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5400000" flipH="1">
            <a:off x="7611156" y="5110843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14600" y="5650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5400000" flipH="1">
            <a:off x="2672443" y="5099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List, soon we are removing the node at Current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There are a few cases we must consider when removing a node.  </a:t>
            </a:r>
          </a:p>
          <a:p>
            <a:r>
              <a:rPr lang="en-US" sz="2400" dirty="0" smtClean="0"/>
              <a:t>The first one is removing a node from the middle of the list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2808982"/>
            <a:ext cx="6172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((current != null) &amp;&amp; (previous !=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both current and previous are not null we know that the node we are removing is in the middle of the list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81000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2808982"/>
            <a:ext cx="6172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((current != null) &amp;&amp; (previous !=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6200" y="2876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Great, and so far only, way to group together like data</a:t>
            </a:r>
          </a:p>
          <a:p>
            <a:r>
              <a:rPr lang="en-US" dirty="0" smtClean="0"/>
              <a:t>Random Access for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Example: If we had an array named </a:t>
            </a:r>
            <a:r>
              <a:rPr lang="en-US" b="1" dirty="0" smtClean="0"/>
              <a:t>numbers</a:t>
            </a:r>
            <a:r>
              <a:rPr lang="en-US" dirty="0" smtClean="0"/>
              <a:t> and we wanted the access the 5</a:t>
            </a:r>
            <a:r>
              <a:rPr lang="en-US" baseline="30000" dirty="0" smtClean="0"/>
              <a:t>th</a:t>
            </a:r>
            <a:r>
              <a:rPr lang="en-US" dirty="0" smtClean="0"/>
              <a:t> element it would look like this</a:t>
            </a: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number[5]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Not perfect</a:t>
            </a:r>
          </a:p>
          <a:p>
            <a:pPr lvl="1"/>
            <a:r>
              <a:rPr lang="en-US" dirty="0" smtClean="0"/>
              <a:t>Not resizable</a:t>
            </a:r>
          </a:p>
          <a:p>
            <a:pPr lvl="1"/>
            <a:r>
              <a:rPr lang="en-US" dirty="0" smtClean="0"/>
              <a:t>If the amount of data isn’t known or fixed one can waste memory or have to create larger arrays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31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previous’ link is now set to the current link to skip over that node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76800" y="6020191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44156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2808982"/>
            <a:ext cx="6172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((current != null) &amp;&amp; (previous !=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6200" y="312420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-Turn Arrow 6"/>
          <p:cNvSpPr/>
          <p:nvPr/>
        </p:nvSpPr>
        <p:spPr>
          <a:xfrm>
            <a:off x="3733800" y="3886200"/>
            <a:ext cx="3943350" cy="5415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Finally the current point is set to the next one in the list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00600" y="4098472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04949" y="6041963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6972305" y="5486010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28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7159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191250" y="4452257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2808982"/>
            <a:ext cx="6172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((current != null) &amp;&amp; (previous !=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6200" y="3409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-Turn Arrow 6"/>
          <p:cNvSpPr/>
          <p:nvPr/>
        </p:nvSpPr>
        <p:spPr>
          <a:xfrm>
            <a:off x="3733800" y="3886200"/>
            <a:ext cx="3943350" cy="541564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node was removed as it has been skipped over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372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5270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58387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597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04949" y="6041963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9652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6972305" y="5486010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862887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71593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146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6724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1000" y="2808982"/>
            <a:ext cx="617220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((current != null) &amp;&amp; (previous !=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previous.link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6200" y="3409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-Turn Arrow 6"/>
          <p:cNvSpPr/>
          <p:nvPr/>
        </p:nvSpPr>
        <p:spPr>
          <a:xfrm>
            <a:off x="3733800" y="3886200"/>
            <a:ext cx="3943350" cy="541564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case is when the current is pointing to the head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97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3395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96512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9125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67000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43287" y="6036910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620055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3510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1224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" y="2808982"/>
            <a:ext cx="80567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((current != null) &amp;&amp; (previous 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1430111" y="446586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tell by seeing that the current is not null but previous is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97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3395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96512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9125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667000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43287" y="6036910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2620055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3510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1224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" y="2808982"/>
            <a:ext cx="80567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((current != null) &amp;&amp; (previous 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1430111" y="446586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6200" y="28765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Move the head to current’s link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97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3395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96512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9125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29175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43287" y="6036910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82230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3510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1224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" y="2808982"/>
            <a:ext cx="80567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((current != null) &amp;&amp; (previous 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1430111" y="446586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6200" y="31813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Finally move the current to the head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2764972" y="4114800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3395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965122" y="4503964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9125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29175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6036910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82230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5706156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66800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12246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" y="2808982"/>
            <a:ext cx="80567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((current != null) &amp;&amp; (previous 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1430111" y="446586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76200" y="3409950"/>
            <a:ext cx="2286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from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previous head node is deleted as the new head node has been moved forward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933950" y="4114800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6191250" y="4476750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239000" y="4114800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29175" y="6019800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38800" y="6036910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4782230" y="5464238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5706156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229600" y="4343400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43800" y="60369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 flipH="1">
            <a:off x="7396843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71837" y="60314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3429680" y="54809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0999" y="2808982"/>
            <a:ext cx="80567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if ((current != null) &amp;&amp; (previous == null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head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current.link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head;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Multiply 34"/>
          <p:cNvSpPr/>
          <p:nvPr/>
        </p:nvSpPr>
        <p:spPr>
          <a:xfrm>
            <a:off x="3635148" y="446586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ANYTHING WE CAN DO!?</a:t>
            </a:r>
            <a:endParaRPr lang="en-US" dirty="0"/>
          </a:p>
        </p:txBody>
      </p:sp>
      <p:pic>
        <p:nvPicPr>
          <p:cNvPr id="1027" name="Picture 3" descr="C:\Users\w00t\Dropbox\Teaching\CSCE146\CSCE146_S2016\Lectures\Pics\anigif_enhanced-buzz-19488-1348674664-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Linked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Structures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550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Linked</a:t>
            </a:r>
          </a:p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Lists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092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nodes that contain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Links to other nodes</a:t>
            </a:r>
          </a:p>
          <a:p>
            <a:r>
              <a:rPr lang="en-US" dirty="0" smtClean="0"/>
              <a:t>Resizable</a:t>
            </a:r>
          </a:p>
          <a:p>
            <a:r>
              <a:rPr lang="en-US" dirty="0" smtClean="0"/>
              <a:t>But no random access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4889" y="4370224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5100" y="4370224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675039" y="4743060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76800" y="4353896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90525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62800" y="4370224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617220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7764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087" y="6275615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570819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58443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153400" y="459882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5438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5400000" flipH="1">
            <a:off x="73968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96187" y="3505200"/>
            <a:ext cx="126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means null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229600" y="4011776"/>
            <a:ext cx="133350" cy="63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3200" y="62600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5400000" flipH="1">
            <a:off x="29010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Generally all linked lists have these pointers which keeps track of certain nodes</a:t>
            </a:r>
          </a:p>
          <a:p>
            <a:pPr lvl="1"/>
            <a:r>
              <a:rPr lang="en-US" dirty="0" smtClean="0"/>
              <a:t>Head: Points to the first element in the list</a:t>
            </a:r>
          </a:p>
          <a:p>
            <a:pPr lvl="1"/>
            <a:r>
              <a:rPr lang="en-US" dirty="0" smtClean="0"/>
              <a:t>Tail: Points to the last element in the list</a:t>
            </a:r>
          </a:p>
          <a:p>
            <a:pPr lvl="1"/>
            <a:r>
              <a:rPr lang="en-US" dirty="0" smtClean="0"/>
              <a:t>Current: Movable and points to a node of interest</a:t>
            </a:r>
          </a:p>
          <a:p>
            <a:pPr lvl="1"/>
            <a:r>
              <a:rPr lang="en-US" dirty="0" smtClean="0"/>
              <a:t>Previous: Always stays one behind current (Optional)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7764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087" y="6275615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570819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58443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4889" y="4353896"/>
            <a:ext cx="8094889" cy="1006928"/>
            <a:chOff x="474889" y="4353896"/>
            <a:chExt cx="8094889" cy="1006928"/>
          </a:xfrm>
        </p:grpSpPr>
        <p:grpSp>
          <p:nvGrpSpPr>
            <p:cNvPr id="4" name="Group 3"/>
            <p:cNvGrpSpPr/>
            <p:nvPr/>
          </p:nvGrpSpPr>
          <p:grpSpPr>
            <a:xfrm>
              <a:off x="474889" y="4370224"/>
              <a:ext cx="1333500" cy="990600"/>
              <a:chOff x="1162050" y="2819400"/>
              <a:chExt cx="1333500" cy="990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62050" y="2819400"/>
                <a:ext cx="10668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28850" y="2819400"/>
                <a:ext cx="2667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705100" y="4370224"/>
              <a:ext cx="1333500" cy="990600"/>
              <a:chOff x="1162050" y="2819400"/>
              <a:chExt cx="1333500" cy="990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162050" y="2819400"/>
                <a:ext cx="10668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28850" y="2819400"/>
                <a:ext cx="2667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1675039" y="4743060"/>
              <a:ext cx="971550" cy="21227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876800" y="4353896"/>
              <a:ext cx="1333500" cy="990600"/>
              <a:chOff x="1162050" y="2819400"/>
              <a:chExt cx="1333500" cy="990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162050" y="2819400"/>
                <a:ext cx="10668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28850" y="2819400"/>
                <a:ext cx="2667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ight Arrow 17"/>
            <p:cNvSpPr/>
            <p:nvPr/>
          </p:nvSpPr>
          <p:spPr>
            <a:xfrm>
              <a:off x="3905250" y="4751224"/>
              <a:ext cx="971550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162800" y="4370224"/>
              <a:ext cx="1333500" cy="990600"/>
              <a:chOff x="1162050" y="2819400"/>
              <a:chExt cx="1333500" cy="9906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162050" y="2819400"/>
                <a:ext cx="10668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28850" y="2819400"/>
                <a:ext cx="2667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ight Arrow 23"/>
            <p:cNvSpPr/>
            <p:nvPr/>
          </p:nvSpPr>
          <p:spPr>
            <a:xfrm>
              <a:off x="6172200" y="4751224"/>
              <a:ext cx="971550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8153400" y="4598824"/>
              <a:ext cx="416378" cy="495300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5438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5400000" flipH="1">
            <a:off x="73968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62600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9010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They also generally have the following methods</a:t>
            </a:r>
          </a:p>
          <a:p>
            <a:pPr lvl="1"/>
            <a:r>
              <a:rPr lang="en-US" dirty="0" smtClean="0"/>
              <a:t>Add: Adds a new node</a:t>
            </a:r>
          </a:p>
          <a:p>
            <a:pPr lvl="1"/>
            <a:r>
              <a:rPr lang="en-US" dirty="0" smtClean="0"/>
              <a:t>Remove: Removes a certain node</a:t>
            </a:r>
          </a:p>
          <a:p>
            <a:pPr lvl="1"/>
            <a:r>
              <a:rPr lang="en-US" dirty="0" smtClean="0"/>
              <a:t>Peek: Returns value of a certain node</a:t>
            </a:r>
          </a:p>
          <a:p>
            <a:pPr lvl="1"/>
            <a:r>
              <a:rPr lang="en-US" dirty="0" smtClean="0"/>
              <a:t>Iterate: Moves the current pointer forward</a:t>
            </a:r>
          </a:p>
          <a:p>
            <a:pPr lvl="1"/>
            <a:r>
              <a:rPr lang="en-US" dirty="0" smtClean="0"/>
              <a:t>Print: Prints the data for each node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4889" y="4370224"/>
            <a:ext cx="1333500" cy="990600"/>
            <a:chOff x="1162050" y="2819400"/>
            <a:chExt cx="1333500" cy="990600"/>
          </a:xfrm>
        </p:grpSpPr>
        <p:sp>
          <p:nvSpPr>
            <p:cNvPr id="5" name="Rectangle 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05100" y="4370224"/>
            <a:ext cx="1333500" cy="990600"/>
            <a:chOff x="1162050" y="2819400"/>
            <a:chExt cx="1333500" cy="990600"/>
          </a:xfrm>
        </p:grpSpPr>
        <p:sp>
          <p:nvSpPr>
            <p:cNvPr id="9" name="Rectangle 8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675039" y="4743060"/>
            <a:ext cx="971550" cy="2122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876800" y="4353896"/>
            <a:ext cx="1333500" cy="990600"/>
            <a:chOff x="1162050" y="2819400"/>
            <a:chExt cx="1333500" cy="990600"/>
          </a:xfrm>
        </p:grpSpPr>
        <p:sp>
          <p:nvSpPr>
            <p:cNvPr id="15" name="Rectangle 14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90525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162800" y="4370224"/>
            <a:ext cx="1333500" cy="990600"/>
            <a:chOff x="1162050" y="2819400"/>
            <a:chExt cx="1333500" cy="990600"/>
          </a:xfrm>
        </p:grpSpPr>
        <p:sp>
          <p:nvSpPr>
            <p:cNvPr id="21" name="Rectangle 20"/>
            <p:cNvSpPr/>
            <p:nvPr/>
          </p:nvSpPr>
          <p:spPr>
            <a:xfrm>
              <a:off x="1162050" y="2819400"/>
              <a:ext cx="10668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850" y="2819400"/>
              <a:ext cx="2667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6172200" y="4751224"/>
            <a:ext cx="971550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7764" y="6275224"/>
            <a:ext cx="73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1087" y="6275615"/>
            <a:ext cx="900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5400000" flipH="1">
            <a:off x="570819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 flipH="1">
            <a:off x="4958443" y="5719662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8153400" y="4598824"/>
            <a:ext cx="416378" cy="4953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543800" y="6265510"/>
            <a:ext cx="595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Tail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5400000" flipH="1">
            <a:off x="73968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43200" y="6260068"/>
            <a:ext cx="1071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 rot="5400000" flipH="1">
            <a:off x="2901043" y="5709557"/>
            <a:ext cx="827314" cy="2286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1260</Words>
  <Application>Microsoft Office PowerPoint</Application>
  <PresentationFormat>On-screen Show (4:3)</PresentationFormat>
  <Paragraphs>306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Linked Lists and Generics</vt:lpstr>
      <vt:lpstr>Data Structures</vt:lpstr>
      <vt:lpstr>Arrays</vt:lpstr>
      <vt:lpstr>IS THERE ANYTHING WE CAN DO!?</vt:lpstr>
      <vt:lpstr>PowerPoint Presentation</vt:lpstr>
      <vt:lpstr>PowerPoint Presentation</vt:lpstr>
      <vt:lpstr>Linked List</vt:lpstr>
      <vt:lpstr>Linked List</vt:lpstr>
      <vt:lpstr>Linked List</vt:lpstr>
      <vt:lpstr>PowerPoint Presentation</vt:lpstr>
      <vt:lpstr>Setting up a Linked Structure</vt:lpstr>
      <vt:lpstr>Internal Classes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Adding to a Linked List</vt:lpstr>
      <vt:lpstr>Moving Through a Linked List</vt:lpstr>
      <vt:lpstr>Moving Through a Linked List</vt:lpstr>
      <vt:lpstr>Moving Through a Linked List</vt:lpstr>
      <vt:lpstr>Moving Through a Linked List</vt:lpstr>
      <vt:lpstr>Moving Through a Linked List</vt:lpstr>
      <vt:lpstr>Moving Through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  <vt:lpstr>Removing from a Linked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Remember Java? Part 2</dc:title>
  <dc:creator>w00t</dc:creator>
  <cp:lastModifiedBy>w00t</cp:lastModifiedBy>
  <cp:revision>54</cp:revision>
  <dcterms:created xsi:type="dcterms:W3CDTF">2006-08-16T00:00:00Z</dcterms:created>
  <dcterms:modified xsi:type="dcterms:W3CDTF">2016-01-07T14:44:22Z</dcterms:modified>
</cp:coreProperties>
</file>