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54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15" r:id="rId29"/>
    <p:sldId id="351" r:id="rId30"/>
    <p:sldId id="352" r:id="rId31"/>
    <p:sldId id="353" r:id="rId32"/>
    <p:sldId id="318" r:id="rId33"/>
    <p:sldId id="355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5DDA-E9C4-43FD-AD50-D4A0D3FDB47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4D04-178D-42B1-8BF8-3D91DB01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tail shift all values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14000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743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5339443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tail shift all values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17855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257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5339443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Up Arrow 17"/>
          <p:cNvSpPr/>
          <p:nvPr/>
        </p:nvSpPr>
        <p:spPr>
          <a:xfrm>
            <a:off x="4914900" y="5416816"/>
            <a:ext cx="876300" cy="374384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tail shift all values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52170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743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4577443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tail shift all values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541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2004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4577443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Up Arrow 17"/>
          <p:cNvSpPr/>
          <p:nvPr/>
        </p:nvSpPr>
        <p:spPr>
          <a:xfrm>
            <a:off x="4191000" y="5416816"/>
            <a:ext cx="876300" cy="374384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ETC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61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tail shift all values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64017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4861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24200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3053443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head to the new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00120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7338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tail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58138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9624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490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removes the element at the head and returns 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96486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 structure works on the principle last in first out (LIFO)</a:t>
            </a:r>
          </a:p>
          <a:p>
            <a:r>
              <a:rPr lang="en-US" dirty="0" smtClean="0"/>
              <a:t>Any kind of pile is a good way to think of a stack</a:t>
            </a:r>
          </a:p>
          <a:p>
            <a:pPr lvl="1"/>
            <a:r>
              <a:rPr lang="en-US" dirty="0" smtClean="0"/>
              <a:t>A stack of games</a:t>
            </a:r>
          </a:p>
          <a:p>
            <a:pPr lvl="1"/>
            <a:r>
              <a:rPr lang="en-US" dirty="0" smtClean="0"/>
              <a:t>Pile </a:t>
            </a:r>
            <a:r>
              <a:rPr lang="en-US" smtClean="0"/>
              <a:t>of </a:t>
            </a:r>
            <a:r>
              <a:rPr lang="en-US" smtClean="0"/>
              <a:t>exams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1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null if the array stack is uninitialized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67196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495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value at the head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10575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743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4964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head shift everything left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1251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0289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31847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3751303" flipH="1">
            <a:off x="2698015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head shift everything left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6990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4861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05715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3751303" flipH="1">
            <a:off x="2698015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Up Arrow 4"/>
          <p:cNvSpPr/>
          <p:nvPr/>
        </p:nvSpPr>
        <p:spPr>
          <a:xfrm flipH="1">
            <a:off x="2590800" y="5334000"/>
            <a:ext cx="813144" cy="45720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head shift everything left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57447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9718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16314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 flipH="1">
            <a:off x="2977243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head shift everything left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20403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4099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93471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 flipH="1">
            <a:off x="2977243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Up Arrow 18"/>
          <p:cNvSpPr/>
          <p:nvPr/>
        </p:nvSpPr>
        <p:spPr>
          <a:xfrm flipH="1">
            <a:off x="3276600" y="5334000"/>
            <a:ext cx="813144" cy="45720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head shift everything left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05783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9718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37252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38575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 flipH="1">
            <a:off x="3691618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head shift everything left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25652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4099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52856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38575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 flipH="1">
            <a:off x="3691618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Up Arrow 18"/>
          <p:cNvSpPr/>
          <p:nvPr/>
        </p:nvSpPr>
        <p:spPr>
          <a:xfrm flipH="1">
            <a:off x="4038600" y="5334000"/>
            <a:ext cx="813144" cy="45720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ETC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5922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head shift everything left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05219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6575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839630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7147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02857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00775" y="61838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 flipH="1">
            <a:off x="6053818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can be represented by any simple abstract data structure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Linked Lists</a:t>
            </a:r>
          </a:p>
          <a:p>
            <a:r>
              <a:rPr lang="en-US" dirty="0" smtClean="0"/>
              <a:t>There are two main pointers used while working with stacks</a:t>
            </a:r>
          </a:p>
          <a:p>
            <a:pPr lvl="1"/>
            <a:r>
              <a:rPr lang="en-US" dirty="0" smtClean="0"/>
              <a:t>Head: Points to the first element in the stack</a:t>
            </a:r>
          </a:p>
          <a:p>
            <a:pPr lvl="1"/>
            <a:r>
              <a:rPr lang="en-US" dirty="0" smtClean="0"/>
              <a:t>Tail: Points to the last element in the stack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tail back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15918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049055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4019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84241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1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the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14036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049055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if(data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data[0];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=0;i&lt;tail-1;i++)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data[i+1];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42481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83244"/>
              </p:ext>
            </p:extLst>
          </p:nvPr>
        </p:nvGraphicFramePr>
        <p:xfrm>
          <a:off x="152400" y="6220795"/>
          <a:ext cx="1752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retVal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triped Right Arrow 16"/>
          <p:cNvSpPr/>
          <p:nvPr/>
        </p:nvSpPr>
        <p:spPr>
          <a:xfrm rot="16200000">
            <a:off x="549729" y="5544709"/>
            <a:ext cx="838200" cy="60960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420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with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It’s Dumbly 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Easy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2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methods that are always in any representation of a stack</a:t>
            </a:r>
          </a:p>
          <a:p>
            <a:pPr lvl="1"/>
            <a:r>
              <a:rPr lang="en-US" dirty="0" smtClean="0"/>
              <a:t>Push: Adds a new element to the stack before the head</a:t>
            </a:r>
          </a:p>
          <a:p>
            <a:pPr lvl="1"/>
            <a:r>
              <a:rPr lang="en-US" dirty="0" smtClean="0"/>
              <a:t>Pop: Removes the element at the head of the stack (IE first element)</a:t>
            </a:r>
          </a:p>
          <a:p>
            <a:pPr lvl="1"/>
            <a:r>
              <a:rPr lang="en-US" dirty="0" smtClean="0"/>
              <a:t>Peek: Returns the value of the first element of the stack but does not remove it</a:t>
            </a:r>
          </a:p>
          <a:p>
            <a:pPr lvl="1"/>
            <a:r>
              <a:rPr lang="en-US" dirty="0" smtClean="0"/>
              <a:t>Print: Prints all elements in the queue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8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head is always index 0</a:t>
            </a:r>
          </a:p>
          <a:p>
            <a:r>
              <a:rPr lang="en-US" dirty="0" smtClean="0"/>
              <a:t>The tail is the index of the first element inserted into the 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92082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7600" y="5638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Uninitialized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315200" y="5257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5339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adds a new element to stack at the head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74343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7600" y="5638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Uninitialized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315200" y="5257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52632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check whether or not the stack is full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72054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(T)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495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tail shift all values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10075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2743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7618889" flipH="1">
            <a:off x="5580254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the tail shift all values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37696"/>
              </p:ext>
            </p:extLst>
          </p:nvPr>
        </p:nvGraphicFramePr>
        <p:xfrm>
          <a:off x="15240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38388" y="6220795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 flipH="1">
            <a:off x="2291443" y="566523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8388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6101443" y="5704506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438400"/>
            <a:ext cx="62484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if(tail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){return;}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tail;i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&gt;0;i-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data[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data[i-1];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219200" y="3257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6260068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7618889" flipH="1">
            <a:off x="5580254" y="566523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Up Arrow 4"/>
          <p:cNvSpPr/>
          <p:nvPr/>
        </p:nvSpPr>
        <p:spPr>
          <a:xfrm>
            <a:off x="5638800" y="5405149"/>
            <a:ext cx="876300" cy="374384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11803</TotalTime>
  <Words>1216</Words>
  <Application>Microsoft Office PowerPoint</Application>
  <PresentationFormat>On-screen Show (4:3)</PresentationFormat>
  <Paragraphs>730</Paragraphs>
  <Slides>34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Stacks</vt:lpstr>
      <vt:lpstr>Stacks</vt:lpstr>
      <vt:lpstr>Stacks</vt:lpstr>
      <vt:lpstr>Stacks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PowerPoint Presentation</vt:lpstr>
      <vt:lpstr>Arrays as Stacks</vt:lpstr>
      <vt:lpstr>Arrays as Stacks</vt:lpstr>
      <vt:lpstr>Arrays as Stacks</vt:lpstr>
      <vt:lpstr>PowerPoint Presentation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Arrays as Stacks</vt:lpstr>
      <vt:lpstr>PowerPoint Presentation</vt:lpstr>
      <vt:lpstr>Arrays as Stacks</vt:lpstr>
      <vt:lpstr>Arrays as Stacks</vt:lpstr>
      <vt:lpstr>Arrays as Stacks</vt:lpstr>
      <vt:lpstr>PowerPoint Presentation</vt:lpstr>
      <vt:lpstr>Stacks with Linked Lists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75</cp:revision>
  <dcterms:created xsi:type="dcterms:W3CDTF">2006-08-16T00:00:00Z</dcterms:created>
  <dcterms:modified xsi:type="dcterms:W3CDTF">2016-01-27T21:53:07Z</dcterms:modified>
</cp:coreProperties>
</file>