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22" r:id="rId4"/>
    <p:sldId id="299" r:id="rId5"/>
    <p:sldId id="324" r:id="rId6"/>
    <p:sldId id="300" r:id="rId7"/>
    <p:sldId id="301" r:id="rId8"/>
    <p:sldId id="302" r:id="rId9"/>
    <p:sldId id="303" r:id="rId10"/>
    <p:sldId id="304" r:id="rId11"/>
    <p:sldId id="298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15DDA-E9C4-43FD-AD50-D4A0D3FDB47C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D04-178D-42B1-8BF8-3D91DB01B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4D04-178D-42B1-8BF8-3D91DB01B8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sequential search we need to check every single item before we can confirm it is not in the data structure</a:t>
            </a:r>
          </a:p>
          <a:p>
            <a:r>
              <a:rPr lang="en-US" dirty="0" smtClean="0"/>
              <a:t>Let’s take an instance of a sorted array and examine how this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4470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667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93915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429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15206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191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03992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53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659402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715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0586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477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we can confirm it’s not in the array</a:t>
            </a:r>
          </a:p>
          <a:p>
            <a:r>
              <a:rPr lang="en-US" dirty="0" smtClean="0"/>
              <a:t>How many steps did that take?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22430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239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4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let’s say that array had n values in sorted order</a:t>
            </a:r>
          </a:p>
          <a:p>
            <a:r>
              <a:rPr lang="en-US" dirty="0" smtClean="0"/>
              <a:t>We are looking for a value that doesn’t exist in this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steps will this take?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34529"/>
              </p:ext>
            </p:extLst>
          </p:nvPr>
        </p:nvGraphicFramePr>
        <p:xfrm>
          <a:off x="1524000" y="39624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239000" y="4800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it takes n checks before we can confirm an item is not in the array</a:t>
            </a:r>
          </a:p>
          <a:p>
            <a:r>
              <a:rPr lang="en-US" dirty="0" smtClean="0"/>
              <a:t>Ergo the sequential search algorithm is linear and we can say it is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f(n) = O(n)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04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Examines each element one at a time until the item searched for is found or not found</a:t>
            </a:r>
          </a:p>
          <a:p>
            <a:r>
              <a:rPr lang="en-US" dirty="0" smtClean="0"/>
              <a:t>Simplest search algorithm!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take the same initial example and run the binary search instead</a:t>
            </a:r>
          </a:p>
          <a:p>
            <a:r>
              <a:rPr lang="en-US" dirty="0" smtClean="0"/>
              <a:t>In this one we use divide and conquer to search through a sorted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2946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53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72941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6477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looking for the number “8”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we can confirm it’s not in the array</a:t>
            </a:r>
          </a:p>
          <a:p>
            <a:r>
              <a:rPr lang="en-US" dirty="0"/>
              <a:t>How many steps did that take?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04478"/>
              </p:ext>
            </p:extLst>
          </p:nvPr>
        </p:nvGraphicFramePr>
        <p:xfrm>
          <a:off x="1524000" y="3276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239000" y="41148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let’s say that array had n values in sorted order</a:t>
            </a:r>
          </a:p>
          <a:p>
            <a:r>
              <a:rPr lang="en-US" dirty="0" smtClean="0"/>
              <a:t>We are looking for a value that doesn’t exist in this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steps will this take?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50791"/>
              </p:ext>
            </p:extLst>
          </p:nvPr>
        </p:nvGraphicFramePr>
        <p:xfrm>
          <a:off x="1524000" y="39624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7239000" y="4800600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 the algorithm keeps splitting the array in half, so it runs log</a:t>
            </a:r>
            <a:r>
              <a:rPr lang="en-US" sz="1400" dirty="0" smtClean="0"/>
              <a:t>2</a:t>
            </a:r>
            <a:r>
              <a:rPr lang="en-US" dirty="0" smtClean="0"/>
              <a:t>n = </a:t>
            </a:r>
            <a:r>
              <a:rPr lang="en-US" dirty="0" err="1" smtClean="0"/>
              <a:t>lg</a:t>
            </a:r>
            <a:r>
              <a:rPr lang="en-US" dirty="0" smtClean="0"/>
              <a:t>(n) times</a:t>
            </a:r>
          </a:p>
          <a:p>
            <a:r>
              <a:rPr lang="en-US" dirty="0" smtClean="0"/>
              <a:t>Ergo the </a:t>
            </a:r>
            <a:r>
              <a:rPr lang="en-US" dirty="0" smtClean="0"/>
              <a:t>binary </a:t>
            </a:r>
            <a:r>
              <a:rPr lang="en-US" dirty="0" smtClean="0"/>
              <a:t>search algorithm is logarithmic and we can say it is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 smtClean="0"/>
              <a:t>f(n) = O(</a:t>
            </a:r>
            <a:r>
              <a:rPr lang="en-US" sz="7200" dirty="0" err="1" smtClean="0"/>
              <a:t>lg</a:t>
            </a:r>
            <a:r>
              <a:rPr lang="en-US" sz="7200" dirty="0" smtClean="0"/>
              <a:t>(n))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663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828800"/>
            <a:ext cx="6315075" cy="405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2907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 = 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f(n) = </a:t>
            </a:r>
            <a:r>
              <a:rPr lang="en-US" dirty="0" err="1" smtClean="0"/>
              <a:t>lg</a:t>
            </a:r>
            <a:r>
              <a:rPr lang="en-US" dirty="0" smtClean="0"/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Big O 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O(1) – Constant</a:t>
            </a:r>
          </a:p>
          <a:p>
            <a:r>
              <a:rPr lang="en-US" dirty="0" smtClean="0"/>
              <a:t>O(log(n)) – Logarithmic</a:t>
            </a:r>
            <a:endParaRPr lang="en-US" dirty="0"/>
          </a:p>
          <a:p>
            <a:r>
              <a:rPr lang="en-US" dirty="0" smtClean="0"/>
              <a:t>O(n) – Linear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 – </a:t>
            </a:r>
            <a:r>
              <a:rPr lang="en-US" dirty="0" err="1"/>
              <a:t>L</a:t>
            </a:r>
            <a:r>
              <a:rPr lang="en-US" dirty="0" err="1" smtClean="0"/>
              <a:t>inearithmic</a:t>
            </a:r>
            <a:endParaRPr lang="en-US" dirty="0" smtClean="0"/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– Quadratic</a:t>
            </a:r>
          </a:p>
          <a:p>
            <a:r>
              <a:rPr lang="en-US" dirty="0" smtClean="0"/>
              <a:t>O(</a:t>
            </a:r>
            <a:r>
              <a:rPr lang="en-US" dirty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) – Exponential “Bad”</a:t>
            </a:r>
          </a:p>
          <a:p>
            <a:r>
              <a:rPr lang="en-US" dirty="0" smtClean="0"/>
              <a:t>O(n!) – Factorial “Really Bad”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Big O Complexities</a:t>
            </a:r>
            <a:endParaRPr lang="en-US" dirty="0"/>
          </a:p>
        </p:txBody>
      </p:sp>
      <p:pic>
        <p:nvPicPr>
          <p:cNvPr id="3074" name="Picture 2" descr="Big O Complexit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1752600"/>
            <a:ext cx="7458075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8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applies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Any simple statement is going to be O(1)</a:t>
            </a:r>
          </a:p>
          <a:p>
            <a:r>
              <a:rPr lang="en-US" dirty="0" smtClean="0"/>
              <a:t>Loops and recursion is where complexity increases</a:t>
            </a:r>
          </a:p>
          <a:p>
            <a:pPr lvl="1"/>
            <a:r>
              <a:rPr lang="en-US" dirty="0" smtClean="0"/>
              <a:t>The number of times the loop is ran or the number of times the recursive call is made</a:t>
            </a:r>
          </a:p>
          <a:p>
            <a:pPr lvl="1"/>
            <a:r>
              <a:rPr lang="en-US" dirty="0" smtClean="0"/>
              <a:t>Observe how the inputted data “n” is being processed</a:t>
            </a:r>
          </a:p>
          <a:p>
            <a:r>
              <a:rPr lang="en-US" dirty="0" smtClean="0"/>
              <a:t>The slowest complexity as n approaches infinity can be considered that algorithm’s Big O</a:t>
            </a:r>
          </a:p>
          <a:p>
            <a:pPr lvl="1"/>
            <a:r>
              <a:rPr lang="en-US" dirty="0" smtClean="0"/>
              <a:t>Doesn’t have to be exact but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81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Linear 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89" y="2400300"/>
            <a:ext cx="644661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5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Linear 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89" y="2400300"/>
            <a:ext cx="644661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505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52600" y="3352800"/>
            <a:ext cx="5334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3689866"/>
            <a:ext cx="9144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3689866"/>
            <a:ext cx="2286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Linear 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89" y="2400300"/>
            <a:ext cx="644661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752600" y="28956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Linear 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89" y="2400300"/>
            <a:ext cx="644661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752600" y="28956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Linear Search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89" y="2400300"/>
            <a:ext cx="6446611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3364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1752600" y="2895600"/>
            <a:ext cx="1524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21894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3"/>
          </p:cNvCxnSpPr>
          <p:nvPr/>
        </p:nvCxnSpPr>
        <p:spPr>
          <a:xfrm>
            <a:off x="1752600" y="440361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51054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=O(n) + O(1)</a:t>
            </a:r>
          </a:p>
          <a:p>
            <a:r>
              <a:rPr lang="en-US" dirty="0" smtClean="0"/>
              <a:t>Since O(n) will grow way past O(1) as n approaches infinity we can ignore O(1) and just say it is </a:t>
            </a:r>
          </a:p>
          <a:p>
            <a:pPr algn="ctr"/>
            <a:r>
              <a:rPr lang="en-US" dirty="0" smtClean="0"/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6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358925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8200" y="2133600"/>
            <a:ext cx="762000" cy="164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38200" y="2438400"/>
            <a:ext cx="990600" cy="13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8200" y="2743200"/>
            <a:ext cx="1295400" cy="107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8200" y="3126500"/>
            <a:ext cx="990600" cy="68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8200" y="3470550"/>
            <a:ext cx="1295400" cy="34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38200" y="3814600"/>
            <a:ext cx="762000" cy="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8200" y="3814600"/>
            <a:ext cx="1143000" cy="4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8200" y="3814600"/>
            <a:ext cx="1143000" cy="11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observe how the data “n” is treated at each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Either one or the other recursive call is ran at any give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Searches a sorted data structure by recursively splitting it up</a:t>
            </a:r>
          </a:p>
          <a:p>
            <a:r>
              <a:rPr lang="en-US" dirty="0" smtClean="0"/>
              <a:t>Divide and Conquer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assume the array size is “n” then the first step processes observes the first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4648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O(?)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6019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the next step halves it and processes n/2.  Then n/4. Then n/8… Until there is one element left.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4648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lg</a:t>
            </a:r>
            <a:r>
              <a:rPr lang="en-US" dirty="0" smtClean="0"/>
              <a:t>(n))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4572000"/>
            <a:ext cx="11430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4832866"/>
            <a:ext cx="10668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20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data is constantly being split like that it indicates it’s a O(</a:t>
            </a:r>
            <a:r>
              <a:rPr lang="en-US" dirty="0" err="1" smtClean="0"/>
              <a:t>lg</a:t>
            </a:r>
            <a:r>
              <a:rPr lang="en-US" dirty="0" smtClean="0"/>
              <a:t>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Binary Search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3382"/>
            <a:ext cx="7584118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9346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Finally we end up with a bunch of O(1)’s + O(</a:t>
            </a:r>
            <a:r>
              <a:rPr lang="en-US" dirty="0" err="1" smtClean="0"/>
              <a:t>lg</a:t>
            </a:r>
            <a:r>
              <a:rPr lang="en-US" dirty="0" smtClean="0"/>
              <a:t>(n)) so we can assume this algorithm is </a:t>
            </a:r>
          </a:p>
          <a:p>
            <a:pPr algn="ctr"/>
            <a:r>
              <a:rPr lang="en-US" b="1" dirty="0" smtClean="0"/>
              <a:t>O(</a:t>
            </a:r>
            <a:r>
              <a:rPr lang="en-US" b="1" dirty="0" err="1" smtClean="0"/>
              <a:t>lg</a:t>
            </a:r>
            <a:r>
              <a:rPr lang="en-US" b="1" dirty="0" smtClean="0"/>
              <a:t>(n))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6874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a better algorithm? How do we measure efficiency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theoretically fast an algorithm will perform or how much space in memory an algorithm will consume</a:t>
            </a:r>
          </a:p>
          <a:p>
            <a:r>
              <a:rPr lang="en-US" dirty="0" smtClean="0"/>
              <a:t>Once you understand this you can prove someone’s code sucks using math!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upper bound of an algorithm</a:t>
            </a:r>
          </a:p>
          <a:p>
            <a:r>
              <a:rPr lang="en-US" dirty="0" smtClean="0"/>
              <a:t>This is the “worst case scenario”</a:t>
            </a:r>
          </a:p>
          <a:p>
            <a:r>
              <a:rPr lang="en-US" dirty="0" smtClean="0"/>
              <a:t>Let f and g be functions defined on some subset of real numbers </a:t>
            </a:r>
            <a:r>
              <a:rPr lang="en-US" dirty="0"/>
              <a:t>n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f(n) = O(g(n)) where n </a:t>
            </a:r>
            <a:r>
              <a:rPr lang="en-US" b="1" dirty="0" smtClean="0"/>
              <a:t>∈ ℝ as n → ∞</a:t>
            </a:r>
            <a:endParaRPr lang="en-US" b="1" dirty="0"/>
          </a:p>
          <a:p>
            <a:r>
              <a:rPr lang="en-US" dirty="0" smtClean="0"/>
              <a:t>Let M be a constant that’s sufficiently large then we can say</a:t>
            </a:r>
          </a:p>
          <a:p>
            <a:pPr marL="0" indent="0" algn="ctr">
              <a:buNone/>
            </a:pPr>
            <a:r>
              <a:rPr lang="en-US" b="1" dirty="0" smtClean="0"/>
              <a:t>|f(n)| </a:t>
            </a:r>
            <a:r>
              <a:rPr lang="en-US" b="1" dirty="0" smtClean="0"/>
              <a:t>≤ </a:t>
            </a:r>
            <a:r>
              <a:rPr lang="en-US" b="1" dirty="0" err="1" smtClean="0"/>
              <a:t>M|g</a:t>
            </a:r>
            <a:r>
              <a:rPr lang="en-US" b="1" dirty="0" smtClean="0"/>
              <a:t>(n)| for all x ≥ x</a:t>
            </a:r>
            <a:r>
              <a:rPr lang="en-US" sz="1600" b="1" dirty="0" smtClean="0"/>
              <a:t>0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05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WHAT?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422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Back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the last problem we solved</a:t>
            </a:r>
          </a:p>
          <a:p>
            <a:r>
              <a:rPr lang="en-US" dirty="0" smtClean="0"/>
              <a:t>The worst case scenario for a search is the item we are looking for is not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Keep in mind when you see “n” that corresponds to the data you’re processing with the algorithm</a:t>
            </a:r>
            <a:endParaRPr lang="en-US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876800"/>
            <a:ext cx="4664075" cy="159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11904</TotalTime>
  <Words>1092</Words>
  <Application>Microsoft Office PowerPoint</Application>
  <PresentationFormat>On-screen Show (4:3)</PresentationFormat>
  <Paragraphs>355</Paragraphs>
  <Slides>43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Search Algorithms</vt:lpstr>
      <vt:lpstr>Sequential Search</vt:lpstr>
      <vt:lpstr>PowerPoint Presentation</vt:lpstr>
      <vt:lpstr>Binary Search</vt:lpstr>
      <vt:lpstr>PowerPoint Presentation</vt:lpstr>
      <vt:lpstr>Asymptotic </vt:lpstr>
      <vt:lpstr>Big O</vt:lpstr>
      <vt:lpstr>PowerPoint Presentation</vt:lpstr>
      <vt:lpstr>Let’s Back Up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Sequential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Which is better?</vt:lpstr>
      <vt:lpstr>Common Big O Complexities</vt:lpstr>
      <vt:lpstr>Common Big O Complexities</vt:lpstr>
      <vt:lpstr>How this applies to code</vt:lpstr>
      <vt:lpstr>Iterative Linear Search</vt:lpstr>
      <vt:lpstr>Iterative Linear Search</vt:lpstr>
      <vt:lpstr>Iterative Linear Search</vt:lpstr>
      <vt:lpstr>Iterative Linear Search</vt:lpstr>
      <vt:lpstr>Iterative Linear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  <vt:lpstr>Recursive Binary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92</cp:revision>
  <dcterms:created xsi:type="dcterms:W3CDTF">2006-08-16T00:00:00Z</dcterms:created>
  <dcterms:modified xsi:type="dcterms:W3CDTF">2016-02-09T15:33:18Z</dcterms:modified>
</cp:coreProperties>
</file>