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89" r:id="rId4"/>
    <p:sldId id="290" r:id="rId5"/>
    <p:sldId id="291" r:id="rId6"/>
    <p:sldId id="294" r:id="rId7"/>
    <p:sldId id="270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63" r:id="rId17"/>
    <p:sldId id="272" r:id="rId18"/>
    <p:sldId id="275" r:id="rId19"/>
    <p:sldId id="276" r:id="rId20"/>
    <p:sldId id="277" r:id="rId21"/>
    <p:sldId id="278" r:id="rId22"/>
    <p:sldId id="292" r:id="rId23"/>
    <p:sldId id="280" r:id="rId24"/>
    <p:sldId id="273" r:id="rId25"/>
    <p:sldId id="274" r:id="rId26"/>
    <p:sldId id="279" r:id="rId27"/>
    <p:sldId id="281" r:id="rId28"/>
    <p:sldId id="282" r:id="rId29"/>
    <p:sldId id="283" r:id="rId30"/>
    <p:sldId id="284" r:id="rId31"/>
    <p:sldId id="285" r:id="rId32"/>
    <p:sldId id="286" r:id="rId33"/>
    <p:sldId id="293" r:id="rId34"/>
    <p:sldId id="288" r:id="rId35"/>
    <p:sldId id="28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Trees Part 2!!!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JJ Shepherd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is less than 8 go left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4191000" y="25908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49475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0955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432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5532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6347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9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is greater than 3 go right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276600" y="32004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49475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0955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432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5532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24245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5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is less than 6 go left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886200" y="41148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49475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0955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432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5532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84418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6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is less greater than 4 go right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429000" y="49530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95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48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86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2578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76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49475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0955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432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5532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38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2027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5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right child is null so insert the new node there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977640" y="5591176"/>
            <a:ext cx="609600" cy="609600"/>
          </a:xfrm>
          <a:prstGeom prst="ellipse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>
            <a:off x="3810000" y="5410200"/>
            <a:ext cx="256914" cy="270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48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429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2578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76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48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624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863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20" name="Multiply 19"/>
          <p:cNvSpPr/>
          <p:nvPr/>
        </p:nvSpPr>
        <p:spPr>
          <a:xfrm>
            <a:off x="49475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0955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27432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65532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8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77059"/>
              </p:ext>
            </p:extLst>
          </p:nvPr>
        </p:nvGraphicFramePr>
        <p:xfrm>
          <a:off x="1600200" y="6172200"/>
          <a:ext cx="685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  <a:gridCol w="457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762000" y="6172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2000" y="65648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429000" y="5726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6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115564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Searching works much like binary search, hence the name (</a:t>
            </a:r>
            <a:r>
              <a:rPr lang="en-US" dirty="0" err="1" smtClean="0"/>
              <a:t>Derp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tree is traversed until either the value is found or it hits a null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5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95401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travel and access the values in a tree</a:t>
            </a:r>
          </a:p>
          <a:p>
            <a:r>
              <a:rPr lang="en-US" dirty="0" smtClean="0"/>
              <a:t>Good way to print out values of tree, so it’s great for debugging</a:t>
            </a:r>
          </a:p>
          <a:p>
            <a:r>
              <a:rPr lang="en-US" dirty="0" smtClean="0"/>
              <a:t>Three types</a:t>
            </a:r>
          </a:p>
          <a:p>
            <a:pPr lvl="1"/>
            <a:r>
              <a:rPr lang="en-US" dirty="0" smtClean="0"/>
              <a:t>Pre-order</a:t>
            </a:r>
          </a:p>
          <a:p>
            <a:pPr lvl="1"/>
            <a:r>
              <a:rPr lang="en-US" dirty="0" smtClean="0"/>
              <a:t>In-order</a:t>
            </a:r>
          </a:p>
          <a:p>
            <a:pPr lvl="1"/>
            <a:r>
              <a:rPr lang="en-US" dirty="0" smtClean="0"/>
              <a:t>Post-order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3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Pre-order requires accessing each of the values of the node then traversing the left subtree and then the right subtree (Left side)</a:t>
            </a:r>
          </a:p>
          <a:p>
            <a:r>
              <a:rPr lang="en-US" dirty="0" smtClean="0"/>
              <a:t>Pre-order would be 8 3 1 6 4 7 10 14 13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01143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2568788" y="3679372"/>
            <a:ext cx="3614298" cy="3102428"/>
          </a:xfrm>
          <a:custGeom>
            <a:avLst/>
            <a:gdLst>
              <a:gd name="connsiteX0" fmla="*/ 1556898 w 3614298"/>
              <a:gd name="connsiteY0" fmla="*/ 65314 h 3102428"/>
              <a:gd name="connsiteX1" fmla="*/ 1502469 w 3614298"/>
              <a:gd name="connsiteY1" fmla="*/ 108857 h 3102428"/>
              <a:gd name="connsiteX2" fmla="*/ 1469812 w 3614298"/>
              <a:gd name="connsiteY2" fmla="*/ 119742 h 3102428"/>
              <a:gd name="connsiteX3" fmla="*/ 1448041 w 3614298"/>
              <a:gd name="connsiteY3" fmla="*/ 141514 h 3102428"/>
              <a:gd name="connsiteX4" fmla="*/ 1382726 w 3614298"/>
              <a:gd name="connsiteY4" fmla="*/ 163285 h 3102428"/>
              <a:gd name="connsiteX5" fmla="*/ 1350069 w 3614298"/>
              <a:gd name="connsiteY5" fmla="*/ 174171 h 3102428"/>
              <a:gd name="connsiteX6" fmla="*/ 1284755 w 3614298"/>
              <a:gd name="connsiteY6" fmla="*/ 206828 h 3102428"/>
              <a:gd name="connsiteX7" fmla="*/ 1230326 w 3614298"/>
              <a:gd name="connsiteY7" fmla="*/ 239485 h 3102428"/>
              <a:gd name="connsiteX8" fmla="*/ 1143241 w 3614298"/>
              <a:gd name="connsiteY8" fmla="*/ 315685 h 3102428"/>
              <a:gd name="connsiteX9" fmla="*/ 1110583 w 3614298"/>
              <a:gd name="connsiteY9" fmla="*/ 326571 h 3102428"/>
              <a:gd name="connsiteX10" fmla="*/ 1045269 w 3614298"/>
              <a:gd name="connsiteY10" fmla="*/ 413657 h 3102428"/>
              <a:gd name="connsiteX11" fmla="*/ 1012612 w 3614298"/>
              <a:gd name="connsiteY11" fmla="*/ 424542 h 3102428"/>
              <a:gd name="connsiteX12" fmla="*/ 990841 w 3614298"/>
              <a:gd name="connsiteY12" fmla="*/ 457200 h 3102428"/>
              <a:gd name="connsiteX13" fmla="*/ 925526 w 3614298"/>
              <a:gd name="connsiteY13" fmla="*/ 489857 h 3102428"/>
              <a:gd name="connsiteX14" fmla="*/ 881983 w 3614298"/>
              <a:gd name="connsiteY14" fmla="*/ 544285 h 3102428"/>
              <a:gd name="connsiteX15" fmla="*/ 849326 w 3614298"/>
              <a:gd name="connsiteY15" fmla="*/ 555171 h 3102428"/>
              <a:gd name="connsiteX16" fmla="*/ 816669 w 3614298"/>
              <a:gd name="connsiteY16" fmla="*/ 576942 h 3102428"/>
              <a:gd name="connsiteX17" fmla="*/ 794898 w 3614298"/>
              <a:gd name="connsiteY17" fmla="*/ 609600 h 3102428"/>
              <a:gd name="connsiteX18" fmla="*/ 773126 w 3614298"/>
              <a:gd name="connsiteY18" fmla="*/ 631371 h 3102428"/>
              <a:gd name="connsiteX19" fmla="*/ 762241 w 3614298"/>
              <a:gd name="connsiteY19" fmla="*/ 664028 h 3102428"/>
              <a:gd name="connsiteX20" fmla="*/ 675155 w 3614298"/>
              <a:gd name="connsiteY20" fmla="*/ 740228 h 3102428"/>
              <a:gd name="connsiteX21" fmla="*/ 653383 w 3614298"/>
              <a:gd name="connsiteY21" fmla="*/ 762000 h 3102428"/>
              <a:gd name="connsiteX22" fmla="*/ 588069 w 3614298"/>
              <a:gd name="connsiteY22" fmla="*/ 805542 h 3102428"/>
              <a:gd name="connsiteX23" fmla="*/ 544526 w 3614298"/>
              <a:gd name="connsiteY23" fmla="*/ 849085 h 3102428"/>
              <a:gd name="connsiteX24" fmla="*/ 533641 w 3614298"/>
              <a:gd name="connsiteY24" fmla="*/ 881742 h 3102428"/>
              <a:gd name="connsiteX25" fmla="*/ 511869 w 3614298"/>
              <a:gd name="connsiteY25" fmla="*/ 903514 h 3102428"/>
              <a:gd name="connsiteX26" fmla="*/ 490098 w 3614298"/>
              <a:gd name="connsiteY26" fmla="*/ 936171 h 3102428"/>
              <a:gd name="connsiteX27" fmla="*/ 468326 w 3614298"/>
              <a:gd name="connsiteY27" fmla="*/ 957942 h 3102428"/>
              <a:gd name="connsiteX28" fmla="*/ 446555 w 3614298"/>
              <a:gd name="connsiteY28" fmla="*/ 990600 h 3102428"/>
              <a:gd name="connsiteX29" fmla="*/ 392126 w 3614298"/>
              <a:gd name="connsiteY29" fmla="*/ 1045028 h 3102428"/>
              <a:gd name="connsiteX30" fmla="*/ 370355 w 3614298"/>
              <a:gd name="connsiteY30" fmla="*/ 1066800 h 3102428"/>
              <a:gd name="connsiteX31" fmla="*/ 326812 w 3614298"/>
              <a:gd name="connsiteY31" fmla="*/ 1132114 h 3102428"/>
              <a:gd name="connsiteX32" fmla="*/ 283269 w 3614298"/>
              <a:gd name="connsiteY32" fmla="*/ 1186542 h 3102428"/>
              <a:gd name="connsiteX33" fmla="*/ 261498 w 3614298"/>
              <a:gd name="connsiteY33" fmla="*/ 1251857 h 3102428"/>
              <a:gd name="connsiteX34" fmla="*/ 239726 w 3614298"/>
              <a:gd name="connsiteY34" fmla="*/ 1360714 h 3102428"/>
              <a:gd name="connsiteX35" fmla="*/ 217955 w 3614298"/>
              <a:gd name="connsiteY35" fmla="*/ 1426028 h 3102428"/>
              <a:gd name="connsiteX36" fmla="*/ 163526 w 3614298"/>
              <a:gd name="connsiteY36" fmla="*/ 1480457 h 3102428"/>
              <a:gd name="connsiteX37" fmla="*/ 130869 w 3614298"/>
              <a:gd name="connsiteY37" fmla="*/ 1524000 h 3102428"/>
              <a:gd name="connsiteX38" fmla="*/ 109098 w 3614298"/>
              <a:gd name="connsiteY38" fmla="*/ 1556657 h 3102428"/>
              <a:gd name="connsiteX39" fmla="*/ 76441 w 3614298"/>
              <a:gd name="connsiteY39" fmla="*/ 1578428 h 3102428"/>
              <a:gd name="connsiteX40" fmla="*/ 32898 w 3614298"/>
              <a:gd name="connsiteY40" fmla="*/ 1643742 h 3102428"/>
              <a:gd name="connsiteX41" fmla="*/ 11126 w 3614298"/>
              <a:gd name="connsiteY41" fmla="*/ 1709057 h 3102428"/>
              <a:gd name="connsiteX42" fmla="*/ 11126 w 3614298"/>
              <a:gd name="connsiteY42" fmla="*/ 2046514 h 3102428"/>
              <a:gd name="connsiteX43" fmla="*/ 43783 w 3614298"/>
              <a:gd name="connsiteY43" fmla="*/ 2111828 h 3102428"/>
              <a:gd name="connsiteX44" fmla="*/ 65555 w 3614298"/>
              <a:gd name="connsiteY44" fmla="*/ 2133600 h 3102428"/>
              <a:gd name="connsiteX45" fmla="*/ 98212 w 3614298"/>
              <a:gd name="connsiteY45" fmla="*/ 2144485 h 3102428"/>
              <a:gd name="connsiteX46" fmla="*/ 130869 w 3614298"/>
              <a:gd name="connsiteY46" fmla="*/ 2166257 h 3102428"/>
              <a:gd name="connsiteX47" fmla="*/ 250612 w 3614298"/>
              <a:gd name="connsiteY47" fmla="*/ 2188028 h 3102428"/>
              <a:gd name="connsiteX48" fmla="*/ 326812 w 3614298"/>
              <a:gd name="connsiteY48" fmla="*/ 2209800 h 3102428"/>
              <a:gd name="connsiteX49" fmla="*/ 457441 w 3614298"/>
              <a:gd name="connsiteY49" fmla="*/ 2198914 h 3102428"/>
              <a:gd name="connsiteX50" fmla="*/ 511869 w 3614298"/>
              <a:gd name="connsiteY50" fmla="*/ 2155371 h 3102428"/>
              <a:gd name="connsiteX51" fmla="*/ 588069 w 3614298"/>
              <a:gd name="connsiteY51" fmla="*/ 2100942 h 3102428"/>
              <a:gd name="connsiteX52" fmla="*/ 642498 w 3614298"/>
              <a:gd name="connsiteY52" fmla="*/ 2046514 h 3102428"/>
              <a:gd name="connsiteX53" fmla="*/ 707812 w 3614298"/>
              <a:gd name="connsiteY53" fmla="*/ 2013857 h 3102428"/>
              <a:gd name="connsiteX54" fmla="*/ 762241 w 3614298"/>
              <a:gd name="connsiteY54" fmla="*/ 1970314 h 3102428"/>
              <a:gd name="connsiteX55" fmla="*/ 805783 w 3614298"/>
              <a:gd name="connsiteY55" fmla="*/ 1959428 h 3102428"/>
              <a:gd name="connsiteX56" fmla="*/ 838441 w 3614298"/>
              <a:gd name="connsiteY56" fmla="*/ 1970314 h 3102428"/>
              <a:gd name="connsiteX57" fmla="*/ 849326 w 3614298"/>
              <a:gd name="connsiteY57" fmla="*/ 2100942 h 3102428"/>
              <a:gd name="connsiteX58" fmla="*/ 838441 w 3614298"/>
              <a:gd name="connsiteY58" fmla="*/ 2133600 h 3102428"/>
              <a:gd name="connsiteX59" fmla="*/ 816669 w 3614298"/>
              <a:gd name="connsiteY59" fmla="*/ 2155371 h 3102428"/>
              <a:gd name="connsiteX60" fmla="*/ 805783 w 3614298"/>
              <a:gd name="connsiteY60" fmla="*/ 2188028 h 3102428"/>
              <a:gd name="connsiteX61" fmla="*/ 740469 w 3614298"/>
              <a:gd name="connsiteY61" fmla="*/ 2286000 h 3102428"/>
              <a:gd name="connsiteX62" fmla="*/ 718698 w 3614298"/>
              <a:gd name="connsiteY62" fmla="*/ 2318657 h 3102428"/>
              <a:gd name="connsiteX63" fmla="*/ 696926 w 3614298"/>
              <a:gd name="connsiteY63" fmla="*/ 2351314 h 3102428"/>
              <a:gd name="connsiteX64" fmla="*/ 707812 w 3614298"/>
              <a:gd name="connsiteY64" fmla="*/ 2656114 h 3102428"/>
              <a:gd name="connsiteX65" fmla="*/ 718698 w 3614298"/>
              <a:gd name="connsiteY65" fmla="*/ 2808514 h 3102428"/>
              <a:gd name="connsiteX66" fmla="*/ 740469 w 3614298"/>
              <a:gd name="connsiteY66" fmla="*/ 2841171 h 3102428"/>
              <a:gd name="connsiteX67" fmla="*/ 751355 w 3614298"/>
              <a:gd name="connsiteY67" fmla="*/ 2873828 h 3102428"/>
              <a:gd name="connsiteX68" fmla="*/ 805783 w 3614298"/>
              <a:gd name="connsiteY68" fmla="*/ 2917371 h 3102428"/>
              <a:gd name="connsiteX69" fmla="*/ 925526 w 3614298"/>
              <a:gd name="connsiteY69" fmla="*/ 3015342 h 3102428"/>
              <a:gd name="connsiteX70" fmla="*/ 958183 w 3614298"/>
              <a:gd name="connsiteY70" fmla="*/ 3037114 h 3102428"/>
              <a:gd name="connsiteX71" fmla="*/ 1023498 w 3614298"/>
              <a:gd name="connsiteY71" fmla="*/ 3058885 h 3102428"/>
              <a:gd name="connsiteX72" fmla="*/ 1067041 w 3614298"/>
              <a:gd name="connsiteY72" fmla="*/ 3080657 h 3102428"/>
              <a:gd name="connsiteX73" fmla="*/ 1110583 w 3614298"/>
              <a:gd name="connsiteY73" fmla="*/ 3091542 h 3102428"/>
              <a:gd name="connsiteX74" fmla="*/ 1143241 w 3614298"/>
              <a:gd name="connsiteY74" fmla="*/ 3102428 h 3102428"/>
              <a:gd name="connsiteX75" fmla="*/ 1273869 w 3614298"/>
              <a:gd name="connsiteY75" fmla="*/ 3080657 h 3102428"/>
              <a:gd name="connsiteX76" fmla="*/ 1295641 w 3614298"/>
              <a:gd name="connsiteY76" fmla="*/ 3058885 h 3102428"/>
              <a:gd name="connsiteX77" fmla="*/ 1328298 w 3614298"/>
              <a:gd name="connsiteY77" fmla="*/ 3037114 h 3102428"/>
              <a:gd name="connsiteX78" fmla="*/ 1360955 w 3614298"/>
              <a:gd name="connsiteY78" fmla="*/ 2982685 h 3102428"/>
              <a:gd name="connsiteX79" fmla="*/ 1371841 w 3614298"/>
              <a:gd name="connsiteY79" fmla="*/ 2950028 h 3102428"/>
              <a:gd name="connsiteX80" fmla="*/ 1393612 w 3614298"/>
              <a:gd name="connsiteY80" fmla="*/ 2917371 h 3102428"/>
              <a:gd name="connsiteX81" fmla="*/ 1426269 w 3614298"/>
              <a:gd name="connsiteY81" fmla="*/ 2862942 h 3102428"/>
              <a:gd name="connsiteX82" fmla="*/ 1437155 w 3614298"/>
              <a:gd name="connsiteY82" fmla="*/ 2830285 h 3102428"/>
              <a:gd name="connsiteX83" fmla="*/ 1448041 w 3614298"/>
              <a:gd name="connsiteY83" fmla="*/ 2579914 h 3102428"/>
              <a:gd name="connsiteX84" fmla="*/ 1524241 w 3614298"/>
              <a:gd name="connsiteY84" fmla="*/ 2590800 h 3102428"/>
              <a:gd name="connsiteX85" fmla="*/ 1567783 w 3614298"/>
              <a:gd name="connsiteY85" fmla="*/ 2656114 h 3102428"/>
              <a:gd name="connsiteX86" fmla="*/ 1578669 w 3614298"/>
              <a:gd name="connsiteY86" fmla="*/ 2830285 h 3102428"/>
              <a:gd name="connsiteX87" fmla="*/ 1589555 w 3614298"/>
              <a:gd name="connsiteY87" fmla="*/ 2873828 h 3102428"/>
              <a:gd name="connsiteX88" fmla="*/ 1633098 w 3614298"/>
              <a:gd name="connsiteY88" fmla="*/ 2917371 h 3102428"/>
              <a:gd name="connsiteX89" fmla="*/ 1654869 w 3614298"/>
              <a:gd name="connsiteY89" fmla="*/ 2950028 h 3102428"/>
              <a:gd name="connsiteX90" fmla="*/ 1731069 w 3614298"/>
              <a:gd name="connsiteY90" fmla="*/ 2982685 h 3102428"/>
              <a:gd name="connsiteX91" fmla="*/ 1785498 w 3614298"/>
              <a:gd name="connsiteY91" fmla="*/ 3026228 h 3102428"/>
              <a:gd name="connsiteX92" fmla="*/ 1829041 w 3614298"/>
              <a:gd name="connsiteY92" fmla="*/ 3048000 h 3102428"/>
              <a:gd name="connsiteX93" fmla="*/ 1861698 w 3614298"/>
              <a:gd name="connsiteY93" fmla="*/ 3069771 h 3102428"/>
              <a:gd name="connsiteX94" fmla="*/ 1937898 w 3614298"/>
              <a:gd name="connsiteY94" fmla="*/ 3091542 h 3102428"/>
              <a:gd name="connsiteX95" fmla="*/ 2057641 w 3614298"/>
              <a:gd name="connsiteY95" fmla="*/ 3080657 h 3102428"/>
              <a:gd name="connsiteX96" fmla="*/ 2155612 w 3614298"/>
              <a:gd name="connsiteY96" fmla="*/ 3037114 h 3102428"/>
              <a:gd name="connsiteX97" fmla="*/ 2188269 w 3614298"/>
              <a:gd name="connsiteY97" fmla="*/ 3026228 h 3102428"/>
              <a:gd name="connsiteX98" fmla="*/ 2264469 w 3614298"/>
              <a:gd name="connsiteY98" fmla="*/ 2960914 h 3102428"/>
              <a:gd name="connsiteX99" fmla="*/ 2308012 w 3614298"/>
              <a:gd name="connsiteY99" fmla="*/ 2862942 h 3102428"/>
              <a:gd name="connsiteX100" fmla="*/ 2329783 w 3614298"/>
              <a:gd name="connsiteY100" fmla="*/ 2743200 h 3102428"/>
              <a:gd name="connsiteX101" fmla="*/ 2308012 w 3614298"/>
              <a:gd name="connsiteY101" fmla="*/ 2362200 h 3102428"/>
              <a:gd name="connsiteX102" fmla="*/ 2297126 w 3614298"/>
              <a:gd name="connsiteY102" fmla="*/ 2296885 h 3102428"/>
              <a:gd name="connsiteX103" fmla="*/ 2286241 w 3614298"/>
              <a:gd name="connsiteY103" fmla="*/ 2264228 h 3102428"/>
              <a:gd name="connsiteX104" fmla="*/ 2275355 w 3614298"/>
              <a:gd name="connsiteY104" fmla="*/ 2220685 h 3102428"/>
              <a:gd name="connsiteX105" fmla="*/ 2242698 w 3614298"/>
              <a:gd name="connsiteY105" fmla="*/ 2133600 h 3102428"/>
              <a:gd name="connsiteX106" fmla="*/ 2220926 w 3614298"/>
              <a:gd name="connsiteY106" fmla="*/ 2068285 h 3102428"/>
              <a:gd name="connsiteX107" fmla="*/ 2210041 w 3614298"/>
              <a:gd name="connsiteY107" fmla="*/ 2035628 h 3102428"/>
              <a:gd name="connsiteX108" fmla="*/ 2166498 w 3614298"/>
              <a:gd name="connsiteY108" fmla="*/ 1959428 h 3102428"/>
              <a:gd name="connsiteX109" fmla="*/ 2112069 w 3614298"/>
              <a:gd name="connsiteY109" fmla="*/ 1872342 h 3102428"/>
              <a:gd name="connsiteX110" fmla="*/ 2101183 w 3614298"/>
              <a:gd name="connsiteY110" fmla="*/ 1839685 h 3102428"/>
              <a:gd name="connsiteX111" fmla="*/ 2079412 w 3614298"/>
              <a:gd name="connsiteY111" fmla="*/ 1763485 h 3102428"/>
              <a:gd name="connsiteX112" fmla="*/ 2046755 w 3614298"/>
              <a:gd name="connsiteY112" fmla="*/ 1709057 h 3102428"/>
              <a:gd name="connsiteX113" fmla="*/ 2024983 w 3614298"/>
              <a:gd name="connsiteY113" fmla="*/ 1643742 h 3102428"/>
              <a:gd name="connsiteX114" fmla="*/ 2003212 w 3614298"/>
              <a:gd name="connsiteY114" fmla="*/ 1611085 h 3102428"/>
              <a:gd name="connsiteX115" fmla="*/ 1970555 w 3614298"/>
              <a:gd name="connsiteY115" fmla="*/ 1534885 h 3102428"/>
              <a:gd name="connsiteX116" fmla="*/ 1948783 w 3614298"/>
              <a:gd name="connsiteY116" fmla="*/ 1502228 h 3102428"/>
              <a:gd name="connsiteX117" fmla="*/ 1937898 w 3614298"/>
              <a:gd name="connsiteY117" fmla="*/ 1469571 h 3102428"/>
              <a:gd name="connsiteX118" fmla="*/ 1916126 w 3614298"/>
              <a:gd name="connsiteY118" fmla="*/ 1426028 h 3102428"/>
              <a:gd name="connsiteX119" fmla="*/ 1905241 w 3614298"/>
              <a:gd name="connsiteY119" fmla="*/ 1382485 h 3102428"/>
              <a:gd name="connsiteX120" fmla="*/ 1894355 w 3614298"/>
              <a:gd name="connsiteY120" fmla="*/ 1349828 h 3102428"/>
              <a:gd name="connsiteX121" fmla="*/ 1872583 w 3614298"/>
              <a:gd name="connsiteY121" fmla="*/ 1262742 h 3102428"/>
              <a:gd name="connsiteX122" fmla="*/ 1850812 w 3614298"/>
              <a:gd name="connsiteY122" fmla="*/ 1186542 h 3102428"/>
              <a:gd name="connsiteX123" fmla="*/ 1872583 w 3614298"/>
              <a:gd name="connsiteY123" fmla="*/ 1045028 h 3102428"/>
              <a:gd name="connsiteX124" fmla="*/ 1894355 w 3614298"/>
              <a:gd name="connsiteY124" fmla="*/ 1012371 h 3102428"/>
              <a:gd name="connsiteX125" fmla="*/ 2014098 w 3614298"/>
              <a:gd name="connsiteY125" fmla="*/ 1023257 h 3102428"/>
              <a:gd name="connsiteX126" fmla="*/ 2090298 w 3614298"/>
              <a:gd name="connsiteY126" fmla="*/ 1055914 h 3102428"/>
              <a:gd name="connsiteX127" fmla="*/ 2144726 w 3614298"/>
              <a:gd name="connsiteY127" fmla="*/ 1121228 h 3102428"/>
              <a:gd name="connsiteX128" fmla="*/ 2177383 w 3614298"/>
              <a:gd name="connsiteY128" fmla="*/ 1143000 h 3102428"/>
              <a:gd name="connsiteX129" fmla="*/ 2199155 w 3614298"/>
              <a:gd name="connsiteY129" fmla="*/ 1175657 h 3102428"/>
              <a:gd name="connsiteX130" fmla="*/ 2231812 w 3614298"/>
              <a:gd name="connsiteY130" fmla="*/ 1197428 h 3102428"/>
              <a:gd name="connsiteX131" fmla="*/ 2253583 w 3614298"/>
              <a:gd name="connsiteY131" fmla="*/ 1240971 h 3102428"/>
              <a:gd name="connsiteX132" fmla="*/ 2275355 w 3614298"/>
              <a:gd name="connsiteY132" fmla="*/ 1262742 h 3102428"/>
              <a:gd name="connsiteX133" fmla="*/ 2318898 w 3614298"/>
              <a:gd name="connsiteY133" fmla="*/ 1328057 h 3102428"/>
              <a:gd name="connsiteX134" fmla="*/ 2384212 w 3614298"/>
              <a:gd name="connsiteY134" fmla="*/ 1393371 h 3102428"/>
              <a:gd name="connsiteX135" fmla="*/ 2416869 w 3614298"/>
              <a:gd name="connsiteY135" fmla="*/ 1436914 h 3102428"/>
              <a:gd name="connsiteX136" fmla="*/ 2482183 w 3614298"/>
              <a:gd name="connsiteY136" fmla="*/ 1524000 h 3102428"/>
              <a:gd name="connsiteX137" fmla="*/ 2514841 w 3614298"/>
              <a:gd name="connsiteY137" fmla="*/ 1578428 h 3102428"/>
              <a:gd name="connsiteX138" fmla="*/ 2536612 w 3614298"/>
              <a:gd name="connsiteY138" fmla="*/ 1654628 h 3102428"/>
              <a:gd name="connsiteX139" fmla="*/ 2547498 w 3614298"/>
              <a:gd name="connsiteY139" fmla="*/ 1687285 h 3102428"/>
              <a:gd name="connsiteX140" fmla="*/ 2558383 w 3614298"/>
              <a:gd name="connsiteY140" fmla="*/ 1741714 h 3102428"/>
              <a:gd name="connsiteX141" fmla="*/ 2569269 w 3614298"/>
              <a:gd name="connsiteY141" fmla="*/ 1774371 h 3102428"/>
              <a:gd name="connsiteX142" fmla="*/ 2591041 w 3614298"/>
              <a:gd name="connsiteY142" fmla="*/ 1926771 h 3102428"/>
              <a:gd name="connsiteX143" fmla="*/ 2601926 w 3614298"/>
              <a:gd name="connsiteY143" fmla="*/ 1959428 h 3102428"/>
              <a:gd name="connsiteX144" fmla="*/ 2591041 w 3614298"/>
              <a:gd name="connsiteY144" fmla="*/ 2090057 h 3102428"/>
              <a:gd name="connsiteX145" fmla="*/ 2569269 w 3614298"/>
              <a:gd name="connsiteY145" fmla="*/ 2122714 h 3102428"/>
              <a:gd name="connsiteX146" fmla="*/ 2558383 w 3614298"/>
              <a:gd name="connsiteY146" fmla="*/ 2198914 h 3102428"/>
              <a:gd name="connsiteX147" fmla="*/ 2547498 w 3614298"/>
              <a:gd name="connsiteY147" fmla="*/ 2231571 h 3102428"/>
              <a:gd name="connsiteX148" fmla="*/ 2514841 w 3614298"/>
              <a:gd name="connsiteY148" fmla="*/ 2383971 h 3102428"/>
              <a:gd name="connsiteX149" fmla="*/ 2493069 w 3614298"/>
              <a:gd name="connsiteY149" fmla="*/ 2405742 h 3102428"/>
              <a:gd name="connsiteX150" fmla="*/ 2471298 w 3614298"/>
              <a:gd name="connsiteY150" fmla="*/ 2471057 h 3102428"/>
              <a:gd name="connsiteX151" fmla="*/ 2438641 w 3614298"/>
              <a:gd name="connsiteY151" fmla="*/ 2590800 h 3102428"/>
              <a:gd name="connsiteX152" fmla="*/ 2427755 w 3614298"/>
              <a:gd name="connsiteY152" fmla="*/ 2623457 h 3102428"/>
              <a:gd name="connsiteX153" fmla="*/ 2416869 w 3614298"/>
              <a:gd name="connsiteY153" fmla="*/ 2656114 h 3102428"/>
              <a:gd name="connsiteX154" fmla="*/ 2427755 w 3614298"/>
              <a:gd name="connsiteY154" fmla="*/ 2830285 h 3102428"/>
              <a:gd name="connsiteX155" fmla="*/ 2438641 w 3614298"/>
              <a:gd name="connsiteY155" fmla="*/ 2862942 h 3102428"/>
              <a:gd name="connsiteX156" fmla="*/ 2460412 w 3614298"/>
              <a:gd name="connsiteY156" fmla="*/ 2884714 h 3102428"/>
              <a:gd name="connsiteX157" fmla="*/ 2482183 w 3614298"/>
              <a:gd name="connsiteY157" fmla="*/ 2917371 h 3102428"/>
              <a:gd name="connsiteX158" fmla="*/ 2514841 w 3614298"/>
              <a:gd name="connsiteY158" fmla="*/ 2928257 h 3102428"/>
              <a:gd name="connsiteX159" fmla="*/ 2591041 w 3614298"/>
              <a:gd name="connsiteY159" fmla="*/ 2960914 h 3102428"/>
              <a:gd name="connsiteX160" fmla="*/ 2699898 w 3614298"/>
              <a:gd name="connsiteY160" fmla="*/ 2982685 h 3102428"/>
              <a:gd name="connsiteX161" fmla="*/ 2754326 w 3614298"/>
              <a:gd name="connsiteY161" fmla="*/ 2993571 h 3102428"/>
              <a:gd name="connsiteX162" fmla="*/ 2884955 w 3614298"/>
              <a:gd name="connsiteY162" fmla="*/ 3015342 h 3102428"/>
              <a:gd name="connsiteX163" fmla="*/ 3004698 w 3614298"/>
              <a:gd name="connsiteY163" fmla="*/ 3004457 h 3102428"/>
              <a:gd name="connsiteX164" fmla="*/ 3026469 w 3614298"/>
              <a:gd name="connsiteY164" fmla="*/ 2982685 h 3102428"/>
              <a:gd name="connsiteX165" fmla="*/ 3059126 w 3614298"/>
              <a:gd name="connsiteY165" fmla="*/ 2971800 h 3102428"/>
              <a:gd name="connsiteX166" fmla="*/ 3091783 w 3614298"/>
              <a:gd name="connsiteY166" fmla="*/ 2950028 h 3102428"/>
              <a:gd name="connsiteX167" fmla="*/ 3124441 w 3614298"/>
              <a:gd name="connsiteY167" fmla="*/ 2939142 h 3102428"/>
              <a:gd name="connsiteX168" fmla="*/ 3157098 w 3614298"/>
              <a:gd name="connsiteY168" fmla="*/ 2906485 h 3102428"/>
              <a:gd name="connsiteX169" fmla="*/ 3189755 w 3614298"/>
              <a:gd name="connsiteY169" fmla="*/ 2852057 h 3102428"/>
              <a:gd name="connsiteX170" fmla="*/ 3233298 w 3614298"/>
              <a:gd name="connsiteY170" fmla="*/ 2786742 h 3102428"/>
              <a:gd name="connsiteX171" fmla="*/ 3265955 w 3614298"/>
              <a:gd name="connsiteY171" fmla="*/ 2710542 h 3102428"/>
              <a:gd name="connsiteX172" fmla="*/ 3309498 w 3614298"/>
              <a:gd name="connsiteY172" fmla="*/ 2612571 h 3102428"/>
              <a:gd name="connsiteX173" fmla="*/ 3385698 w 3614298"/>
              <a:gd name="connsiteY173" fmla="*/ 2492828 h 3102428"/>
              <a:gd name="connsiteX174" fmla="*/ 3418355 w 3614298"/>
              <a:gd name="connsiteY174" fmla="*/ 2460171 h 3102428"/>
              <a:gd name="connsiteX175" fmla="*/ 3451012 w 3614298"/>
              <a:gd name="connsiteY175" fmla="*/ 2394857 h 3102428"/>
              <a:gd name="connsiteX176" fmla="*/ 3461898 w 3614298"/>
              <a:gd name="connsiteY176" fmla="*/ 2362200 h 3102428"/>
              <a:gd name="connsiteX177" fmla="*/ 3483669 w 3614298"/>
              <a:gd name="connsiteY177" fmla="*/ 2329542 h 3102428"/>
              <a:gd name="connsiteX178" fmla="*/ 3505441 w 3614298"/>
              <a:gd name="connsiteY178" fmla="*/ 2264228 h 3102428"/>
              <a:gd name="connsiteX179" fmla="*/ 3516326 w 3614298"/>
              <a:gd name="connsiteY179" fmla="*/ 2231571 h 3102428"/>
              <a:gd name="connsiteX180" fmla="*/ 3538098 w 3614298"/>
              <a:gd name="connsiteY180" fmla="*/ 2209800 h 3102428"/>
              <a:gd name="connsiteX181" fmla="*/ 3570755 w 3614298"/>
              <a:gd name="connsiteY181" fmla="*/ 2144485 h 3102428"/>
              <a:gd name="connsiteX182" fmla="*/ 3603412 w 3614298"/>
              <a:gd name="connsiteY182" fmla="*/ 2035628 h 3102428"/>
              <a:gd name="connsiteX183" fmla="*/ 3614298 w 3614298"/>
              <a:gd name="connsiteY183" fmla="*/ 1970314 h 3102428"/>
              <a:gd name="connsiteX184" fmla="*/ 3603412 w 3614298"/>
              <a:gd name="connsiteY184" fmla="*/ 1763485 h 3102428"/>
              <a:gd name="connsiteX185" fmla="*/ 3592526 w 3614298"/>
              <a:gd name="connsiteY185" fmla="*/ 1730828 h 3102428"/>
              <a:gd name="connsiteX186" fmla="*/ 3570755 w 3614298"/>
              <a:gd name="connsiteY186" fmla="*/ 1611085 h 3102428"/>
              <a:gd name="connsiteX187" fmla="*/ 3548983 w 3614298"/>
              <a:gd name="connsiteY187" fmla="*/ 1524000 h 3102428"/>
              <a:gd name="connsiteX188" fmla="*/ 3516326 w 3614298"/>
              <a:gd name="connsiteY188" fmla="*/ 1458685 h 3102428"/>
              <a:gd name="connsiteX189" fmla="*/ 3494555 w 3614298"/>
              <a:gd name="connsiteY189" fmla="*/ 1426028 h 3102428"/>
              <a:gd name="connsiteX190" fmla="*/ 3440126 w 3614298"/>
              <a:gd name="connsiteY190" fmla="*/ 1338942 h 3102428"/>
              <a:gd name="connsiteX191" fmla="*/ 3407469 w 3614298"/>
              <a:gd name="connsiteY191" fmla="*/ 1273628 h 3102428"/>
              <a:gd name="connsiteX192" fmla="*/ 3396583 w 3614298"/>
              <a:gd name="connsiteY192" fmla="*/ 1240971 h 3102428"/>
              <a:gd name="connsiteX193" fmla="*/ 3353041 w 3614298"/>
              <a:gd name="connsiteY193" fmla="*/ 1175657 h 3102428"/>
              <a:gd name="connsiteX194" fmla="*/ 3331269 w 3614298"/>
              <a:gd name="connsiteY194" fmla="*/ 1143000 h 3102428"/>
              <a:gd name="connsiteX195" fmla="*/ 3276841 w 3614298"/>
              <a:gd name="connsiteY195" fmla="*/ 1034142 h 3102428"/>
              <a:gd name="connsiteX196" fmla="*/ 3255069 w 3614298"/>
              <a:gd name="connsiteY196" fmla="*/ 990600 h 3102428"/>
              <a:gd name="connsiteX197" fmla="*/ 3211526 w 3614298"/>
              <a:gd name="connsiteY197" fmla="*/ 947057 h 3102428"/>
              <a:gd name="connsiteX198" fmla="*/ 3189755 w 3614298"/>
              <a:gd name="connsiteY198" fmla="*/ 903514 h 3102428"/>
              <a:gd name="connsiteX199" fmla="*/ 3135326 w 3614298"/>
              <a:gd name="connsiteY199" fmla="*/ 849085 h 3102428"/>
              <a:gd name="connsiteX200" fmla="*/ 3091783 w 3614298"/>
              <a:gd name="connsiteY200" fmla="*/ 783771 h 3102428"/>
              <a:gd name="connsiteX201" fmla="*/ 3070012 w 3614298"/>
              <a:gd name="connsiteY201" fmla="*/ 751114 h 3102428"/>
              <a:gd name="connsiteX202" fmla="*/ 3037355 w 3614298"/>
              <a:gd name="connsiteY202" fmla="*/ 696685 h 3102428"/>
              <a:gd name="connsiteX203" fmla="*/ 3015583 w 3614298"/>
              <a:gd name="connsiteY203" fmla="*/ 631371 h 3102428"/>
              <a:gd name="connsiteX204" fmla="*/ 2972041 w 3614298"/>
              <a:gd name="connsiteY204" fmla="*/ 566057 h 3102428"/>
              <a:gd name="connsiteX205" fmla="*/ 2939383 w 3614298"/>
              <a:gd name="connsiteY205" fmla="*/ 500742 h 3102428"/>
              <a:gd name="connsiteX206" fmla="*/ 2884955 w 3614298"/>
              <a:gd name="connsiteY206" fmla="*/ 424542 h 3102428"/>
              <a:gd name="connsiteX207" fmla="*/ 2808755 w 3614298"/>
              <a:gd name="connsiteY207" fmla="*/ 359228 h 3102428"/>
              <a:gd name="connsiteX208" fmla="*/ 2765212 w 3614298"/>
              <a:gd name="connsiteY208" fmla="*/ 337457 h 3102428"/>
              <a:gd name="connsiteX209" fmla="*/ 2699898 w 3614298"/>
              <a:gd name="connsiteY209" fmla="*/ 304800 h 3102428"/>
              <a:gd name="connsiteX210" fmla="*/ 2667241 w 3614298"/>
              <a:gd name="connsiteY210" fmla="*/ 283028 h 3102428"/>
              <a:gd name="connsiteX211" fmla="*/ 2634583 w 3614298"/>
              <a:gd name="connsiteY211" fmla="*/ 272142 h 3102428"/>
              <a:gd name="connsiteX212" fmla="*/ 2536612 w 3614298"/>
              <a:gd name="connsiteY212" fmla="*/ 206828 h 3102428"/>
              <a:gd name="connsiteX213" fmla="*/ 2503955 w 3614298"/>
              <a:gd name="connsiteY213" fmla="*/ 185057 h 3102428"/>
              <a:gd name="connsiteX214" fmla="*/ 2438641 w 3614298"/>
              <a:gd name="connsiteY214" fmla="*/ 163285 h 3102428"/>
              <a:gd name="connsiteX215" fmla="*/ 2362441 w 3614298"/>
              <a:gd name="connsiteY215" fmla="*/ 108857 h 3102428"/>
              <a:gd name="connsiteX216" fmla="*/ 2297126 w 3614298"/>
              <a:gd name="connsiteY216" fmla="*/ 76200 h 3102428"/>
              <a:gd name="connsiteX217" fmla="*/ 2264469 w 3614298"/>
              <a:gd name="connsiteY217" fmla="*/ 54428 h 3102428"/>
              <a:gd name="connsiteX218" fmla="*/ 2199155 w 3614298"/>
              <a:gd name="connsiteY218" fmla="*/ 21771 h 3102428"/>
              <a:gd name="connsiteX219" fmla="*/ 2199155 w 3614298"/>
              <a:gd name="connsiteY219" fmla="*/ 0 h 310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3614298" h="3102428">
                <a:moveTo>
                  <a:pt x="1556898" y="65314"/>
                </a:moveTo>
                <a:cubicBezTo>
                  <a:pt x="1538755" y="79828"/>
                  <a:pt x="1522172" y="96543"/>
                  <a:pt x="1502469" y="108857"/>
                </a:cubicBezTo>
                <a:cubicBezTo>
                  <a:pt x="1492739" y="114938"/>
                  <a:pt x="1479651" y="113838"/>
                  <a:pt x="1469812" y="119742"/>
                </a:cubicBezTo>
                <a:cubicBezTo>
                  <a:pt x="1461011" y="125022"/>
                  <a:pt x="1457221" y="136924"/>
                  <a:pt x="1448041" y="141514"/>
                </a:cubicBezTo>
                <a:cubicBezTo>
                  <a:pt x="1427515" y="151777"/>
                  <a:pt x="1404498" y="156028"/>
                  <a:pt x="1382726" y="163285"/>
                </a:cubicBezTo>
                <a:cubicBezTo>
                  <a:pt x="1371840" y="166914"/>
                  <a:pt x="1359616" y="167806"/>
                  <a:pt x="1350069" y="174171"/>
                </a:cubicBezTo>
                <a:cubicBezTo>
                  <a:pt x="1307865" y="202307"/>
                  <a:pt x="1329823" y="191805"/>
                  <a:pt x="1284755" y="206828"/>
                </a:cubicBezTo>
                <a:cubicBezTo>
                  <a:pt x="1191666" y="299917"/>
                  <a:pt x="1343381" y="154694"/>
                  <a:pt x="1230326" y="239485"/>
                </a:cubicBezTo>
                <a:cubicBezTo>
                  <a:pt x="1173573" y="282050"/>
                  <a:pt x="1193715" y="290448"/>
                  <a:pt x="1143241" y="315685"/>
                </a:cubicBezTo>
                <a:cubicBezTo>
                  <a:pt x="1132978" y="320817"/>
                  <a:pt x="1121469" y="322942"/>
                  <a:pt x="1110583" y="326571"/>
                </a:cubicBezTo>
                <a:cubicBezTo>
                  <a:pt x="1106981" y="331975"/>
                  <a:pt x="1067644" y="400232"/>
                  <a:pt x="1045269" y="413657"/>
                </a:cubicBezTo>
                <a:cubicBezTo>
                  <a:pt x="1035430" y="419560"/>
                  <a:pt x="1023498" y="420914"/>
                  <a:pt x="1012612" y="424542"/>
                </a:cubicBezTo>
                <a:cubicBezTo>
                  <a:pt x="1005355" y="435428"/>
                  <a:pt x="1000092" y="447949"/>
                  <a:pt x="990841" y="457200"/>
                </a:cubicBezTo>
                <a:cubicBezTo>
                  <a:pt x="969740" y="478301"/>
                  <a:pt x="952085" y="481004"/>
                  <a:pt x="925526" y="489857"/>
                </a:cubicBezTo>
                <a:cubicBezTo>
                  <a:pt x="915636" y="504692"/>
                  <a:pt x="899220" y="533943"/>
                  <a:pt x="881983" y="544285"/>
                </a:cubicBezTo>
                <a:cubicBezTo>
                  <a:pt x="872144" y="550189"/>
                  <a:pt x="859589" y="550039"/>
                  <a:pt x="849326" y="555171"/>
                </a:cubicBezTo>
                <a:cubicBezTo>
                  <a:pt x="837624" y="561022"/>
                  <a:pt x="827555" y="569685"/>
                  <a:pt x="816669" y="576942"/>
                </a:cubicBezTo>
                <a:cubicBezTo>
                  <a:pt x="809412" y="587828"/>
                  <a:pt x="803071" y="599384"/>
                  <a:pt x="794898" y="609600"/>
                </a:cubicBezTo>
                <a:cubicBezTo>
                  <a:pt x="788487" y="617614"/>
                  <a:pt x="778406" y="622570"/>
                  <a:pt x="773126" y="631371"/>
                </a:cubicBezTo>
                <a:cubicBezTo>
                  <a:pt x="767222" y="641210"/>
                  <a:pt x="769126" y="654848"/>
                  <a:pt x="762241" y="664028"/>
                </a:cubicBezTo>
                <a:cubicBezTo>
                  <a:pt x="711882" y="731174"/>
                  <a:pt x="722369" y="702457"/>
                  <a:pt x="675155" y="740228"/>
                </a:cubicBezTo>
                <a:cubicBezTo>
                  <a:pt x="667141" y="746639"/>
                  <a:pt x="661594" y="755842"/>
                  <a:pt x="653383" y="762000"/>
                </a:cubicBezTo>
                <a:cubicBezTo>
                  <a:pt x="632450" y="777699"/>
                  <a:pt x="606571" y="787040"/>
                  <a:pt x="588069" y="805542"/>
                </a:cubicBezTo>
                <a:lnTo>
                  <a:pt x="544526" y="849085"/>
                </a:lnTo>
                <a:cubicBezTo>
                  <a:pt x="540898" y="859971"/>
                  <a:pt x="539544" y="871903"/>
                  <a:pt x="533641" y="881742"/>
                </a:cubicBezTo>
                <a:cubicBezTo>
                  <a:pt x="528361" y="890543"/>
                  <a:pt x="518280" y="895500"/>
                  <a:pt x="511869" y="903514"/>
                </a:cubicBezTo>
                <a:cubicBezTo>
                  <a:pt x="503696" y="913730"/>
                  <a:pt x="498271" y="925955"/>
                  <a:pt x="490098" y="936171"/>
                </a:cubicBezTo>
                <a:cubicBezTo>
                  <a:pt x="483687" y="944185"/>
                  <a:pt x="474737" y="949928"/>
                  <a:pt x="468326" y="957942"/>
                </a:cubicBezTo>
                <a:cubicBezTo>
                  <a:pt x="460153" y="968158"/>
                  <a:pt x="455170" y="980754"/>
                  <a:pt x="446555" y="990600"/>
                </a:cubicBezTo>
                <a:cubicBezTo>
                  <a:pt x="429659" y="1009910"/>
                  <a:pt x="410269" y="1026885"/>
                  <a:pt x="392126" y="1045028"/>
                </a:cubicBezTo>
                <a:lnTo>
                  <a:pt x="370355" y="1066800"/>
                </a:lnTo>
                <a:cubicBezTo>
                  <a:pt x="351224" y="1124192"/>
                  <a:pt x="372113" y="1077752"/>
                  <a:pt x="326812" y="1132114"/>
                </a:cubicBezTo>
                <a:cubicBezTo>
                  <a:pt x="258161" y="1214496"/>
                  <a:pt x="346602" y="1123212"/>
                  <a:pt x="283269" y="1186542"/>
                </a:cubicBezTo>
                <a:cubicBezTo>
                  <a:pt x="276012" y="1208314"/>
                  <a:pt x="265271" y="1229220"/>
                  <a:pt x="261498" y="1251857"/>
                </a:cubicBezTo>
                <a:cubicBezTo>
                  <a:pt x="254141" y="1295996"/>
                  <a:pt x="251906" y="1320115"/>
                  <a:pt x="239726" y="1360714"/>
                </a:cubicBezTo>
                <a:cubicBezTo>
                  <a:pt x="233132" y="1382695"/>
                  <a:pt x="234182" y="1409801"/>
                  <a:pt x="217955" y="1426028"/>
                </a:cubicBezTo>
                <a:cubicBezTo>
                  <a:pt x="199812" y="1444171"/>
                  <a:pt x="178921" y="1459930"/>
                  <a:pt x="163526" y="1480457"/>
                </a:cubicBezTo>
                <a:cubicBezTo>
                  <a:pt x="152640" y="1494971"/>
                  <a:pt x="141414" y="1509236"/>
                  <a:pt x="130869" y="1524000"/>
                </a:cubicBezTo>
                <a:cubicBezTo>
                  <a:pt x="123265" y="1534646"/>
                  <a:pt x="118349" y="1547406"/>
                  <a:pt x="109098" y="1556657"/>
                </a:cubicBezTo>
                <a:cubicBezTo>
                  <a:pt x="99847" y="1565908"/>
                  <a:pt x="87327" y="1571171"/>
                  <a:pt x="76441" y="1578428"/>
                </a:cubicBezTo>
                <a:cubicBezTo>
                  <a:pt x="61927" y="1600199"/>
                  <a:pt x="41173" y="1618919"/>
                  <a:pt x="32898" y="1643742"/>
                </a:cubicBezTo>
                <a:lnTo>
                  <a:pt x="11126" y="1709057"/>
                </a:lnTo>
                <a:cubicBezTo>
                  <a:pt x="-73" y="1877057"/>
                  <a:pt x="-6952" y="1874766"/>
                  <a:pt x="11126" y="2046514"/>
                </a:cubicBezTo>
                <a:cubicBezTo>
                  <a:pt x="13565" y="2069682"/>
                  <a:pt x="29996" y="2094594"/>
                  <a:pt x="43783" y="2111828"/>
                </a:cubicBezTo>
                <a:cubicBezTo>
                  <a:pt x="50194" y="2119842"/>
                  <a:pt x="56754" y="2128320"/>
                  <a:pt x="65555" y="2133600"/>
                </a:cubicBezTo>
                <a:cubicBezTo>
                  <a:pt x="75394" y="2139503"/>
                  <a:pt x="87326" y="2140857"/>
                  <a:pt x="98212" y="2144485"/>
                </a:cubicBezTo>
                <a:cubicBezTo>
                  <a:pt x="109098" y="2151742"/>
                  <a:pt x="118844" y="2161103"/>
                  <a:pt x="130869" y="2166257"/>
                </a:cubicBezTo>
                <a:cubicBezTo>
                  <a:pt x="156528" y="2177253"/>
                  <a:pt x="232962" y="2185507"/>
                  <a:pt x="250612" y="2188028"/>
                </a:cubicBezTo>
                <a:cubicBezTo>
                  <a:pt x="266012" y="2193162"/>
                  <a:pt x="313143" y="2209800"/>
                  <a:pt x="326812" y="2209800"/>
                </a:cubicBezTo>
                <a:cubicBezTo>
                  <a:pt x="370506" y="2209800"/>
                  <a:pt x="413898" y="2202543"/>
                  <a:pt x="457441" y="2198914"/>
                </a:cubicBezTo>
                <a:cubicBezTo>
                  <a:pt x="531539" y="2124812"/>
                  <a:pt x="415761" y="2237749"/>
                  <a:pt x="511869" y="2155371"/>
                </a:cubicBezTo>
                <a:cubicBezTo>
                  <a:pt x="577615" y="2099018"/>
                  <a:pt x="528063" y="2120945"/>
                  <a:pt x="588069" y="2100942"/>
                </a:cubicBezTo>
                <a:cubicBezTo>
                  <a:pt x="606212" y="2082799"/>
                  <a:pt x="618157" y="2054628"/>
                  <a:pt x="642498" y="2046514"/>
                </a:cubicBezTo>
                <a:cubicBezTo>
                  <a:pt x="676989" y="2035017"/>
                  <a:pt x="677668" y="2037973"/>
                  <a:pt x="707812" y="2013857"/>
                </a:cubicBezTo>
                <a:cubicBezTo>
                  <a:pt x="734827" y="1992245"/>
                  <a:pt x="726151" y="1985781"/>
                  <a:pt x="762241" y="1970314"/>
                </a:cubicBezTo>
                <a:cubicBezTo>
                  <a:pt x="775992" y="1964421"/>
                  <a:pt x="791269" y="1963057"/>
                  <a:pt x="805783" y="1959428"/>
                </a:cubicBezTo>
                <a:cubicBezTo>
                  <a:pt x="816669" y="1963057"/>
                  <a:pt x="829481" y="1963146"/>
                  <a:pt x="838441" y="1970314"/>
                </a:cubicBezTo>
                <a:cubicBezTo>
                  <a:pt x="880390" y="2003873"/>
                  <a:pt x="856755" y="2056367"/>
                  <a:pt x="849326" y="2100942"/>
                </a:cubicBezTo>
                <a:cubicBezTo>
                  <a:pt x="847440" y="2112261"/>
                  <a:pt x="844345" y="2123760"/>
                  <a:pt x="838441" y="2133600"/>
                </a:cubicBezTo>
                <a:cubicBezTo>
                  <a:pt x="833161" y="2142401"/>
                  <a:pt x="823926" y="2148114"/>
                  <a:pt x="816669" y="2155371"/>
                </a:cubicBezTo>
                <a:cubicBezTo>
                  <a:pt x="813040" y="2166257"/>
                  <a:pt x="811356" y="2177997"/>
                  <a:pt x="805783" y="2188028"/>
                </a:cubicBezTo>
                <a:cubicBezTo>
                  <a:pt x="805778" y="2188037"/>
                  <a:pt x="751357" y="2269668"/>
                  <a:pt x="740469" y="2286000"/>
                </a:cubicBezTo>
                <a:lnTo>
                  <a:pt x="718698" y="2318657"/>
                </a:lnTo>
                <a:lnTo>
                  <a:pt x="696926" y="2351314"/>
                </a:lnTo>
                <a:cubicBezTo>
                  <a:pt x="700555" y="2452914"/>
                  <a:pt x="702976" y="2554564"/>
                  <a:pt x="707812" y="2656114"/>
                </a:cubicBezTo>
                <a:cubicBezTo>
                  <a:pt x="710235" y="2706986"/>
                  <a:pt x="709847" y="2758360"/>
                  <a:pt x="718698" y="2808514"/>
                </a:cubicBezTo>
                <a:cubicBezTo>
                  <a:pt x="720972" y="2821398"/>
                  <a:pt x="734618" y="2829469"/>
                  <a:pt x="740469" y="2841171"/>
                </a:cubicBezTo>
                <a:cubicBezTo>
                  <a:pt x="745601" y="2851434"/>
                  <a:pt x="745451" y="2863989"/>
                  <a:pt x="751355" y="2873828"/>
                </a:cubicBezTo>
                <a:cubicBezTo>
                  <a:pt x="764760" y="2896169"/>
                  <a:pt x="787044" y="2900974"/>
                  <a:pt x="805783" y="2917371"/>
                </a:cubicBezTo>
                <a:cubicBezTo>
                  <a:pt x="922478" y="3019479"/>
                  <a:pt x="794233" y="2927813"/>
                  <a:pt x="925526" y="3015342"/>
                </a:cubicBezTo>
                <a:cubicBezTo>
                  <a:pt x="936412" y="3022599"/>
                  <a:pt x="945771" y="3032977"/>
                  <a:pt x="958183" y="3037114"/>
                </a:cubicBezTo>
                <a:cubicBezTo>
                  <a:pt x="979955" y="3044371"/>
                  <a:pt x="1002972" y="3048622"/>
                  <a:pt x="1023498" y="3058885"/>
                </a:cubicBezTo>
                <a:cubicBezTo>
                  <a:pt x="1038012" y="3066142"/>
                  <a:pt x="1051847" y="3074959"/>
                  <a:pt x="1067041" y="3080657"/>
                </a:cubicBezTo>
                <a:cubicBezTo>
                  <a:pt x="1081049" y="3085910"/>
                  <a:pt x="1096198" y="3087432"/>
                  <a:pt x="1110583" y="3091542"/>
                </a:cubicBezTo>
                <a:cubicBezTo>
                  <a:pt x="1121616" y="3094694"/>
                  <a:pt x="1132355" y="3098799"/>
                  <a:pt x="1143241" y="3102428"/>
                </a:cubicBezTo>
                <a:cubicBezTo>
                  <a:pt x="1152911" y="3101354"/>
                  <a:pt x="1244858" y="3098063"/>
                  <a:pt x="1273869" y="3080657"/>
                </a:cubicBezTo>
                <a:cubicBezTo>
                  <a:pt x="1282670" y="3075377"/>
                  <a:pt x="1287627" y="3065296"/>
                  <a:pt x="1295641" y="3058885"/>
                </a:cubicBezTo>
                <a:cubicBezTo>
                  <a:pt x="1305857" y="3050712"/>
                  <a:pt x="1317412" y="3044371"/>
                  <a:pt x="1328298" y="3037114"/>
                </a:cubicBezTo>
                <a:cubicBezTo>
                  <a:pt x="1359131" y="2944610"/>
                  <a:pt x="1316130" y="3057393"/>
                  <a:pt x="1360955" y="2982685"/>
                </a:cubicBezTo>
                <a:cubicBezTo>
                  <a:pt x="1366859" y="2972846"/>
                  <a:pt x="1366709" y="2960291"/>
                  <a:pt x="1371841" y="2950028"/>
                </a:cubicBezTo>
                <a:cubicBezTo>
                  <a:pt x="1377692" y="2938326"/>
                  <a:pt x="1387761" y="2929073"/>
                  <a:pt x="1393612" y="2917371"/>
                </a:cubicBezTo>
                <a:cubicBezTo>
                  <a:pt x="1421875" y="2860846"/>
                  <a:pt x="1383745" y="2905468"/>
                  <a:pt x="1426269" y="2862942"/>
                </a:cubicBezTo>
                <a:cubicBezTo>
                  <a:pt x="1429898" y="2852056"/>
                  <a:pt x="1436275" y="2841726"/>
                  <a:pt x="1437155" y="2830285"/>
                </a:cubicBezTo>
                <a:cubicBezTo>
                  <a:pt x="1443562" y="2746995"/>
                  <a:pt x="1419493" y="2658420"/>
                  <a:pt x="1448041" y="2579914"/>
                </a:cubicBezTo>
                <a:cubicBezTo>
                  <a:pt x="1456809" y="2555801"/>
                  <a:pt x="1498841" y="2587171"/>
                  <a:pt x="1524241" y="2590800"/>
                </a:cubicBezTo>
                <a:cubicBezTo>
                  <a:pt x="1538755" y="2612571"/>
                  <a:pt x="1566151" y="2629999"/>
                  <a:pt x="1567783" y="2656114"/>
                </a:cubicBezTo>
                <a:cubicBezTo>
                  <a:pt x="1571412" y="2714171"/>
                  <a:pt x="1572881" y="2772403"/>
                  <a:pt x="1578669" y="2830285"/>
                </a:cubicBezTo>
                <a:cubicBezTo>
                  <a:pt x="1580158" y="2845172"/>
                  <a:pt x="1581626" y="2861141"/>
                  <a:pt x="1589555" y="2873828"/>
                </a:cubicBezTo>
                <a:cubicBezTo>
                  <a:pt x="1600434" y="2891234"/>
                  <a:pt x="1621712" y="2900292"/>
                  <a:pt x="1633098" y="2917371"/>
                </a:cubicBezTo>
                <a:cubicBezTo>
                  <a:pt x="1640355" y="2928257"/>
                  <a:pt x="1644819" y="2941652"/>
                  <a:pt x="1654869" y="2950028"/>
                </a:cubicBezTo>
                <a:cubicBezTo>
                  <a:pt x="1672807" y="2964976"/>
                  <a:pt x="1708379" y="2975122"/>
                  <a:pt x="1731069" y="2982685"/>
                </a:cubicBezTo>
                <a:cubicBezTo>
                  <a:pt x="1754911" y="3006527"/>
                  <a:pt x="1753455" y="3007918"/>
                  <a:pt x="1785498" y="3026228"/>
                </a:cubicBezTo>
                <a:cubicBezTo>
                  <a:pt x="1799587" y="3034279"/>
                  <a:pt x="1814952" y="3039949"/>
                  <a:pt x="1829041" y="3048000"/>
                </a:cubicBezTo>
                <a:cubicBezTo>
                  <a:pt x="1840400" y="3054491"/>
                  <a:pt x="1849996" y="3063920"/>
                  <a:pt x="1861698" y="3069771"/>
                </a:cubicBezTo>
                <a:cubicBezTo>
                  <a:pt x="1877319" y="3077581"/>
                  <a:pt x="1923941" y="3088053"/>
                  <a:pt x="1937898" y="3091542"/>
                </a:cubicBezTo>
                <a:cubicBezTo>
                  <a:pt x="1977812" y="3087914"/>
                  <a:pt x="2018172" y="3087622"/>
                  <a:pt x="2057641" y="3080657"/>
                </a:cubicBezTo>
                <a:cubicBezTo>
                  <a:pt x="2144441" y="3065339"/>
                  <a:pt x="2098687" y="3065577"/>
                  <a:pt x="2155612" y="3037114"/>
                </a:cubicBezTo>
                <a:cubicBezTo>
                  <a:pt x="2165875" y="3031982"/>
                  <a:pt x="2177383" y="3029857"/>
                  <a:pt x="2188269" y="3026228"/>
                </a:cubicBezTo>
                <a:cubicBezTo>
                  <a:pt x="2241063" y="2973434"/>
                  <a:pt x="2214733" y="2994071"/>
                  <a:pt x="2264469" y="2960914"/>
                </a:cubicBezTo>
                <a:cubicBezTo>
                  <a:pt x="2290378" y="2883188"/>
                  <a:pt x="2273512" y="2914695"/>
                  <a:pt x="2308012" y="2862942"/>
                </a:cubicBezTo>
                <a:cubicBezTo>
                  <a:pt x="2311553" y="2845240"/>
                  <a:pt x="2329783" y="2757134"/>
                  <a:pt x="2329783" y="2743200"/>
                </a:cubicBezTo>
                <a:cubicBezTo>
                  <a:pt x="2329783" y="2366466"/>
                  <a:pt x="2338306" y="2528810"/>
                  <a:pt x="2308012" y="2362200"/>
                </a:cubicBezTo>
                <a:cubicBezTo>
                  <a:pt x="2304064" y="2340484"/>
                  <a:pt x="2301914" y="2318431"/>
                  <a:pt x="2297126" y="2296885"/>
                </a:cubicBezTo>
                <a:cubicBezTo>
                  <a:pt x="2294637" y="2285684"/>
                  <a:pt x="2289393" y="2275261"/>
                  <a:pt x="2286241" y="2264228"/>
                </a:cubicBezTo>
                <a:cubicBezTo>
                  <a:pt x="2282131" y="2249843"/>
                  <a:pt x="2279465" y="2235070"/>
                  <a:pt x="2275355" y="2220685"/>
                </a:cubicBezTo>
                <a:cubicBezTo>
                  <a:pt x="2264572" y="2182946"/>
                  <a:pt x="2258032" y="2175768"/>
                  <a:pt x="2242698" y="2133600"/>
                </a:cubicBezTo>
                <a:cubicBezTo>
                  <a:pt x="2234855" y="2112032"/>
                  <a:pt x="2228183" y="2090057"/>
                  <a:pt x="2220926" y="2068285"/>
                </a:cubicBezTo>
                <a:cubicBezTo>
                  <a:pt x="2217297" y="2057399"/>
                  <a:pt x="2215173" y="2045891"/>
                  <a:pt x="2210041" y="2035628"/>
                </a:cubicBezTo>
                <a:cubicBezTo>
                  <a:pt x="2176058" y="1967663"/>
                  <a:pt x="2202398" y="2015843"/>
                  <a:pt x="2166498" y="1959428"/>
                </a:cubicBezTo>
                <a:cubicBezTo>
                  <a:pt x="2148120" y="1930548"/>
                  <a:pt x="2122894" y="1904817"/>
                  <a:pt x="2112069" y="1872342"/>
                </a:cubicBezTo>
                <a:cubicBezTo>
                  <a:pt x="2108440" y="1861456"/>
                  <a:pt x="2104335" y="1850718"/>
                  <a:pt x="2101183" y="1839685"/>
                </a:cubicBezTo>
                <a:cubicBezTo>
                  <a:pt x="2096531" y="1823402"/>
                  <a:pt x="2088115" y="1780890"/>
                  <a:pt x="2079412" y="1763485"/>
                </a:cubicBezTo>
                <a:cubicBezTo>
                  <a:pt x="2069950" y="1744561"/>
                  <a:pt x="2055510" y="1728318"/>
                  <a:pt x="2046755" y="1709057"/>
                </a:cubicBezTo>
                <a:cubicBezTo>
                  <a:pt x="2037258" y="1688165"/>
                  <a:pt x="2037713" y="1662837"/>
                  <a:pt x="2024983" y="1643742"/>
                </a:cubicBezTo>
                <a:cubicBezTo>
                  <a:pt x="2017726" y="1632856"/>
                  <a:pt x="2009703" y="1622444"/>
                  <a:pt x="2003212" y="1611085"/>
                </a:cubicBezTo>
                <a:cubicBezTo>
                  <a:pt x="1912582" y="1452479"/>
                  <a:pt x="2031635" y="1657041"/>
                  <a:pt x="1970555" y="1534885"/>
                </a:cubicBezTo>
                <a:cubicBezTo>
                  <a:pt x="1964704" y="1523183"/>
                  <a:pt x="1956040" y="1513114"/>
                  <a:pt x="1948783" y="1502228"/>
                </a:cubicBezTo>
                <a:cubicBezTo>
                  <a:pt x="1945155" y="1491342"/>
                  <a:pt x="1942418" y="1480118"/>
                  <a:pt x="1937898" y="1469571"/>
                </a:cubicBezTo>
                <a:cubicBezTo>
                  <a:pt x="1931506" y="1454655"/>
                  <a:pt x="1921824" y="1441222"/>
                  <a:pt x="1916126" y="1426028"/>
                </a:cubicBezTo>
                <a:cubicBezTo>
                  <a:pt x="1910873" y="1412020"/>
                  <a:pt x="1909351" y="1396870"/>
                  <a:pt x="1905241" y="1382485"/>
                </a:cubicBezTo>
                <a:cubicBezTo>
                  <a:pt x="1902089" y="1371452"/>
                  <a:pt x="1897374" y="1360898"/>
                  <a:pt x="1894355" y="1349828"/>
                </a:cubicBezTo>
                <a:cubicBezTo>
                  <a:pt x="1886482" y="1320960"/>
                  <a:pt x="1882045" y="1291129"/>
                  <a:pt x="1872583" y="1262742"/>
                </a:cubicBezTo>
                <a:cubicBezTo>
                  <a:pt x="1856967" y="1215892"/>
                  <a:pt x="1864481" y="1241217"/>
                  <a:pt x="1850812" y="1186542"/>
                </a:cubicBezTo>
                <a:cubicBezTo>
                  <a:pt x="1853933" y="1155335"/>
                  <a:pt x="1852969" y="1084255"/>
                  <a:pt x="1872583" y="1045028"/>
                </a:cubicBezTo>
                <a:cubicBezTo>
                  <a:pt x="1878434" y="1033326"/>
                  <a:pt x="1887098" y="1023257"/>
                  <a:pt x="1894355" y="1012371"/>
                </a:cubicBezTo>
                <a:cubicBezTo>
                  <a:pt x="1934269" y="1016000"/>
                  <a:pt x="1974422" y="1017589"/>
                  <a:pt x="2014098" y="1023257"/>
                </a:cubicBezTo>
                <a:cubicBezTo>
                  <a:pt x="2031868" y="1025795"/>
                  <a:pt x="2079318" y="1048071"/>
                  <a:pt x="2090298" y="1055914"/>
                </a:cubicBezTo>
                <a:cubicBezTo>
                  <a:pt x="2152714" y="1100497"/>
                  <a:pt x="2096987" y="1073488"/>
                  <a:pt x="2144726" y="1121228"/>
                </a:cubicBezTo>
                <a:cubicBezTo>
                  <a:pt x="2153977" y="1130479"/>
                  <a:pt x="2166497" y="1135743"/>
                  <a:pt x="2177383" y="1143000"/>
                </a:cubicBezTo>
                <a:cubicBezTo>
                  <a:pt x="2184640" y="1153886"/>
                  <a:pt x="2189904" y="1166406"/>
                  <a:pt x="2199155" y="1175657"/>
                </a:cubicBezTo>
                <a:cubicBezTo>
                  <a:pt x="2208406" y="1184908"/>
                  <a:pt x="2223437" y="1187377"/>
                  <a:pt x="2231812" y="1197428"/>
                </a:cubicBezTo>
                <a:cubicBezTo>
                  <a:pt x="2242201" y="1209894"/>
                  <a:pt x="2244582" y="1227469"/>
                  <a:pt x="2253583" y="1240971"/>
                </a:cubicBezTo>
                <a:cubicBezTo>
                  <a:pt x="2259276" y="1249510"/>
                  <a:pt x="2269197" y="1254531"/>
                  <a:pt x="2275355" y="1262742"/>
                </a:cubicBezTo>
                <a:cubicBezTo>
                  <a:pt x="2291055" y="1283675"/>
                  <a:pt x="2300396" y="1309555"/>
                  <a:pt x="2318898" y="1328057"/>
                </a:cubicBezTo>
                <a:cubicBezTo>
                  <a:pt x="2340669" y="1349828"/>
                  <a:pt x="2365739" y="1368739"/>
                  <a:pt x="2384212" y="1393371"/>
                </a:cubicBezTo>
                <a:cubicBezTo>
                  <a:pt x="2395098" y="1407885"/>
                  <a:pt x="2406465" y="1422051"/>
                  <a:pt x="2416869" y="1436914"/>
                </a:cubicBezTo>
                <a:cubicBezTo>
                  <a:pt x="2474311" y="1518974"/>
                  <a:pt x="2438692" y="1480507"/>
                  <a:pt x="2482183" y="1524000"/>
                </a:cubicBezTo>
                <a:cubicBezTo>
                  <a:pt x="2513023" y="1616518"/>
                  <a:pt x="2470010" y="1503711"/>
                  <a:pt x="2514841" y="1578428"/>
                </a:cubicBezTo>
                <a:cubicBezTo>
                  <a:pt x="2521957" y="1590288"/>
                  <a:pt x="2534026" y="1645576"/>
                  <a:pt x="2536612" y="1654628"/>
                </a:cubicBezTo>
                <a:cubicBezTo>
                  <a:pt x="2539764" y="1665661"/>
                  <a:pt x="2544715" y="1676153"/>
                  <a:pt x="2547498" y="1687285"/>
                </a:cubicBezTo>
                <a:cubicBezTo>
                  <a:pt x="2551985" y="1705235"/>
                  <a:pt x="2553896" y="1723764"/>
                  <a:pt x="2558383" y="1741714"/>
                </a:cubicBezTo>
                <a:cubicBezTo>
                  <a:pt x="2561166" y="1752846"/>
                  <a:pt x="2566780" y="1763170"/>
                  <a:pt x="2569269" y="1774371"/>
                </a:cubicBezTo>
                <a:cubicBezTo>
                  <a:pt x="2587115" y="1854675"/>
                  <a:pt x="2574567" y="1836162"/>
                  <a:pt x="2591041" y="1926771"/>
                </a:cubicBezTo>
                <a:cubicBezTo>
                  <a:pt x="2593094" y="1938060"/>
                  <a:pt x="2598298" y="1948542"/>
                  <a:pt x="2601926" y="1959428"/>
                </a:cubicBezTo>
                <a:cubicBezTo>
                  <a:pt x="2598298" y="2002971"/>
                  <a:pt x="2599610" y="2047212"/>
                  <a:pt x="2591041" y="2090057"/>
                </a:cubicBezTo>
                <a:cubicBezTo>
                  <a:pt x="2588475" y="2102886"/>
                  <a:pt x="2573028" y="2110183"/>
                  <a:pt x="2569269" y="2122714"/>
                </a:cubicBezTo>
                <a:cubicBezTo>
                  <a:pt x="2561896" y="2147290"/>
                  <a:pt x="2563415" y="2173754"/>
                  <a:pt x="2558383" y="2198914"/>
                </a:cubicBezTo>
                <a:cubicBezTo>
                  <a:pt x="2556133" y="2210166"/>
                  <a:pt x="2551126" y="2220685"/>
                  <a:pt x="2547498" y="2231571"/>
                </a:cubicBezTo>
                <a:cubicBezTo>
                  <a:pt x="2545065" y="2251034"/>
                  <a:pt x="2536999" y="2361814"/>
                  <a:pt x="2514841" y="2383971"/>
                </a:cubicBezTo>
                <a:lnTo>
                  <a:pt x="2493069" y="2405742"/>
                </a:lnTo>
                <a:cubicBezTo>
                  <a:pt x="2485812" y="2427514"/>
                  <a:pt x="2475799" y="2448553"/>
                  <a:pt x="2471298" y="2471057"/>
                </a:cubicBezTo>
                <a:cubicBezTo>
                  <a:pt x="2455912" y="2547985"/>
                  <a:pt x="2466262" y="2507937"/>
                  <a:pt x="2438641" y="2590800"/>
                </a:cubicBezTo>
                <a:lnTo>
                  <a:pt x="2427755" y="2623457"/>
                </a:lnTo>
                <a:lnTo>
                  <a:pt x="2416869" y="2656114"/>
                </a:lnTo>
                <a:cubicBezTo>
                  <a:pt x="2420498" y="2714171"/>
                  <a:pt x="2421665" y="2772434"/>
                  <a:pt x="2427755" y="2830285"/>
                </a:cubicBezTo>
                <a:cubicBezTo>
                  <a:pt x="2428956" y="2841696"/>
                  <a:pt x="2432737" y="2853103"/>
                  <a:pt x="2438641" y="2862942"/>
                </a:cubicBezTo>
                <a:cubicBezTo>
                  <a:pt x="2443921" y="2871743"/>
                  <a:pt x="2454001" y="2876700"/>
                  <a:pt x="2460412" y="2884714"/>
                </a:cubicBezTo>
                <a:cubicBezTo>
                  <a:pt x="2468585" y="2894930"/>
                  <a:pt x="2471967" y="2909198"/>
                  <a:pt x="2482183" y="2917371"/>
                </a:cubicBezTo>
                <a:cubicBezTo>
                  <a:pt x="2491143" y="2924539"/>
                  <a:pt x="2504294" y="2923737"/>
                  <a:pt x="2514841" y="2928257"/>
                </a:cubicBezTo>
                <a:cubicBezTo>
                  <a:pt x="2552841" y="2944543"/>
                  <a:pt x="2554165" y="2952404"/>
                  <a:pt x="2591041" y="2960914"/>
                </a:cubicBezTo>
                <a:cubicBezTo>
                  <a:pt x="2627098" y="2969235"/>
                  <a:pt x="2663612" y="2975428"/>
                  <a:pt x="2699898" y="2982685"/>
                </a:cubicBezTo>
                <a:cubicBezTo>
                  <a:pt x="2718041" y="2986314"/>
                  <a:pt x="2736010" y="2990954"/>
                  <a:pt x="2754326" y="2993571"/>
                </a:cubicBezTo>
                <a:cubicBezTo>
                  <a:pt x="2848842" y="3007074"/>
                  <a:pt x="2805366" y="2999425"/>
                  <a:pt x="2884955" y="3015342"/>
                </a:cubicBezTo>
                <a:cubicBezTo>
                  <a:pt x="2924869" y="3011714"/>
                  <a:pt x="2965645" y="3013469"/>
                  <a:pt x="3004698" y="3004457"/>
                </a:cubicBezTo>
                <a:cubicBezTo>
                  <a:pt x="3014698" y="3002149"/>
                  <a:pt x="3017668" y="2987965"/>
                  <a:pt x="3026469" y="2982685"/>
                </a:cubicBezTo>
                <a:cubicBezTo>
                  <a:pt x="3036308" y="2976781"/>
                  <a:pt x="3048240" y="2975428"/>
                  <a:pt x="3059126" y="2971800"/>
                </a:cubicBezTo>
                <a:cubicBezTo>
                  <a:pt x="3070012" y="2964543"/>
                  <a:pt x="3080081" y="2955879"/>
                  <a:pt x="3091783" y="2950028"/>
                </a:cubicBezTo>
                <a:cubicBezTo>
                  <a:pt x="3102046" y="2944896"/>
                  <a:pt x="3114893" y="2945507"/>
                  <a:pt x="3124441" y="2939142"/>
                </a:cubicBezTo>
                <a:cubicBezTo>
                  <a:pt x="3137250" y="2930603"/>
                  <a:pt x="3146212" y="2917371"/>
                  <a:pt x="3157098" y="2906485"/>
                </a:cubicBezTo>
                <a:cubicBezTo>
                  <a:pt x="3177911" y="2844043"/>
                  <a:pt x="3153892" y="2899874"/>
                  <a:pt x="3189755" y="2852057"/>
                </a:cubicBezTo>
                <a:cubicBezTo>
                  <a:pt x="3205455" y="2831124"/>
                  <a:pt x="3233298" y="2786742"/>
                  <a:pt x="3233298" y="2786742"/>
                </a:cubicBezTo>
                <a:cubicBezTo>
                  <a:pt x="3262091" y="2671564"/>
                  <a:pt x="3222998" y="2807195"/>
                  <a:pt x="3265955" y="2710542"/>
                </a:cubicBezTo>
                <a:cubicBezTo>
                  <a:pt x="3317771" y="2593956"/>
                  <a:pt x="3260226" y="2686477"/>
                  <a:pt x="3309498" y="2612571"/>
                </a:cubicBezTo>
                <a:cubicBezTo>
                  <a:pt x="3339383" y="2522916"/>
                  <a:pt x="3315042" y="2563484"/>
                  <a:pt x="3385698" y="2492828"/>
                </a:cubicBezTo>
                <a:lnTo>
                  <a:pt x="3418355" y="2460171"/>
                </a:lnTo>
                <a:cubicBezTo>
                  <a:pt x="3445717" y="2378087"/>
                  <a:pt x="3408808" y="2479266"/>
                  <a:pt x="3451012" y="2394857"/>
                </a:cubicBezTo>
                <a:cubicBezTo>
                  <a:pt x="3456144" y="2384594"/>
                  <a:pt x="3456766" y="2372463"/>
                  <a:pt x="3461898" y="2362200"/>
                </a:cubicBezTo>
                <a:cubicBezTo>
                  <a:pt x="3467749" y="2350498"/>
                  <a:pt x="3478355" y="2341498"/>
                  <a:pt x="3483669" y="2329542"/>
                </a:cubicBezTo>
                <a:cubicBezTo>
                  <a:pt x="3492989" y="2308571"/>
                  <a:pt x="3498184" y="2285999"/>
                  <a:pt x="3505441" y="2264228"/>
                </a:cubicBezTo>
                <a:cubicBezTo>
                  <a:pt x="3509070" y="2253342"/>
                  <a:pt x="3508212" y="2239684"/>
                  <a:pt x="3516326" y="2231571"/>
                </a:cubicBezTo>
                <a:lnTo>
                  <a:pt x="3538098" y="2209800"/>
                </a:lnTo>
                <a:cubicBezTo>
                  <a:pt x="3577789" y="2090715"/>
                  <a:pt x="3514491" y="2271079"/>
                  <a:pt x="3570755" y="2144485"/>
                </a:cubicBezTo>
                <a:cubicBezTo>
                  <a:pt x="3580852" y="2121768"/>
                  <a:pt x="3597655" y="2064412"/>
                  <a:pt x="3603412" y="2035628"/>
                </a:cubicBezTo>
                <a:cubicBezTo>
                  <a:pt x="3607741" y="2013985"/>
                  <a:pt x="3610669" y="1992085"/>
                  <a:pt x="3614298" y="1970314"/>
                </a:cubicBezTo>
                <a:cubicBezTo>
                  <a:pt x="3610669" y="1901371"/>
                  <a:pt x="3609663" y="1832240"/>
                  <a:pt x="3603412" y="1763485"/>
                </a:cubicBezTo>
                <a:cubicBezTo>
                  <a:pt x="3602373" y="1752058"/>
                  <a:pt x="3595309" y="1741960"/>
                  <a:pt x="3592526" y="1730828"/>
                </a:cubicBezTo>
                <a:cubicBezTo>
                  <a:pt x="3576787" y="1667873"/>
                  <a:pt x="3585309" y="1679003"/>
                  <a:pt x="3570755" y="1611085"/>
                </a:cubicBezTo>
                <a:cubicBezTo>
                  <a:pt x="3564485" y="1581827"/>
                  <a:pt x="3565580" y="1548897"/>
                  <a:pt x="3548983" y="1524000"/>
                </a:cubicBezTo>
                <a:cubicBezTo>
                  <a:pt x="3486587" y="1430401"/>
                  <a:pt x="3561397" y="1548828"/>
                  <a:pt x="3516326" y="1458685"/>
                </a:cubicBezTo>
                <a:cubicBezTo>
                  <a:pt x="3510475" y="1446983"/>
                  <a:pt x="3501046" y="1437387"/>
                  <a:pt x="3494555" y="1426028"/>
                </a:cubicBezTo>
                <a:cubicBezTo>
                  <a:pt x="3446740" y="1342352"/>
                  <a:pt x="3502565" y="1422195"/>
                  <a:pt x="3440126" y="1338942"/>
                </a:cubicBezTo>
                <a:cubicBezTo>
                  <a:pt x="3412769" y="1256865"/>
                  <a:pt x="3449671" y="1358029"/>
                  <a:pt x="3407469" y="1273628"/>
                </a:cubicBezTo>
                <a:cubicBezTo>
                  <a:pt x="3402337" y="1263365"/>
                  <a:pt x="3402156" y="1251002"/>
                  <a:pt x="3396583" y="1240971"/>
                </a:cubicBezTo>
                <a:cubicBezTo>
                  <a:pt x="3383876" y="1218098"/>
                  <a:pt x="3367555" y="1197428"/>
                  <a:pt x="3353041" y="1175657"/>
                </a:cubicBezTo>
                <a:lnTo>
                  <a:pt x="3331269" y="1143000"/>
                </a:lnTo>
                <a:cubicBezTo>
                  <a:pt x="3306628" y="1044440"/>
                  <a:pt x="3341638" y="1163731"/>
                  <a:pt x="3276841" y="1034142"/>
                </a:cubicBezTo>
                <a:cubicBezTo>
                  <a:pt x="3269584" y="1019628"/>
                  <a:pt x="3264805" y="1003582"/>
                  <a:pt x="3255069" y="990600"/>
                </a:cubicBezTo>
                <a:cubicBezTo>
                  <a:pt x="3242753" y="974179"/>
                  <a:pt x="3211526" y="947057"/>
                  <a:pt x="3211526" y="947057"/>
                </a:cubicBezTo>
                <a:cubicBezTo>
                  <a:pt x="3204269" y="932543"/>
                  <a:pt x="3199718" y="916323"/>
                  <a:pt x="3189755" y="903514"/>
                </a:cubicBezTo>
                <a:cubicBezTo>
                  <a:pt x="3174003" y="883261"/>
                  <a:pt x="3149559" y="870434"/>
                  <a:pt x="3135326" y="849085"/>
                </a:cubicBezTo>
                <a:lnTo>
                  <a:pt x="3091783" y="783771"/>
                </a:lnTo>
                <a:cubicBezTo>
                  <a:pt x="3084526" y="772885"/>
                  <a:pt x="3074149" y="763525"/>
                  <a:pt x="3070012" y="751114"/>
                </a:cubicBezTo>
                <a:cubicBezTo>
                  <a:pt x="3055880" y="708721"/>
                  <a:pt x="3067240" y="726571"/>
                  <a:pt x="3037355" y="696685"/>
                </a:cubicBezTo>
                <a:cubicBezTo>
                  <a:pt x="3030098" y="674914"/>
                  <a:pt x="3028313" y="650466"/>
                  <a:pt x="3015583" y="631371"/>
                </a:cubicBezTo>
                <a:cubicBezTo>
                  <a:pt x="3001069" y="609600"/>
                  <a:pt x="2980316" y="590880"/>
                  <a:pt x="2972041" y="566057"/>
                </a:cubicBezTo>
                <a:cubicBezTo>
                  <a:pt x="2957018" y="520988"/>
                  <a:pt x="2967520" y="542947"/>
                  <a:pt x="2939383" y="500742"/>
                </a:cubicBezTo>
                <a:cubicBezTo>
                  <a:pt x="2922007" y="448612"/>
                  <a:pt x="2936612" y="476199"/>
                  <a:pt x="2884955" y="424542"/>
                </a:cubicBezTo>
                <a:cubicBezTo>
                  <a:pt x="2855268" y="394855"/>
                  <a:pt x="2845994" y="382502"/>
                  <a:pt x="2808755" y="359228"/>
                </a:cubicBezTo>
                <a:cubicBezTo>
                  <a:pt x="2794994" y="350628"/>
                  <a:pt x="2779301" y="345508"/>
                  <a:pt x="2765212" y="337457"/>
                </a:cubicBezTo>
                <a:cubicBezTo>
                  <a:pt x="2706124" y="303693"/>
                  <a:pt x="2759774" y="324758"/>
                  <a:pt x="2699898" y="304800"/>
                </a:cubicBezTo>
                <a:cubicBezTo>
                  <a:pt x="2689012" y="297543"/>
                  <a:pt x="2678943" y="288879"/>
                  <a:pt x="2667241" y="283028"/>
                </a:cubicBezTo>
                <a:cubicBezTo>
                  <a:pt x="2656978" y="277896"/>
                  <a:pt x="2644614" y="277715"/>
                  <a:pt x="2634583" y="272142"/>
                </a:cubicBezTo>
                <a:cubicBezTo>
                  <a:pt x="2634558" y="272128"/>
                  <a:pt x="2552952" y="217722"/>
                  <a:pt x="2536612" y="206828"/>
                </a:cubicBezTo>
                <a:cubicBezTo>
                  <a:pt x="2525726" y="199571"/>
                  <a:pt x="2516366" y="189194"/>
                  <a:pt x="2503955" y="185057"/>
                </a:cubicBezTo>
                <a:lnTo>
                  <a:pt x="2438641" y="163285"/>
                </a:lnTo>
                <a:cubicBezTo>
                  <a:pt x="2386984" y="111628"/>
                  <a:pt x="2414571" y="126233"/>
                  <a:pt x="2362441" y="108857"/>
                </a:cubicBezTo>
                <a:cubicBezTo>
                  <a:pt x="2268841" y="46457"/>
                  <a:pt x="2387270" y="121272"/>
                  <a:pt x="2297126" y="76200"/>
                </a:cubicBezTo>
                <a:cubicBezTo>
                  <a:pt x="2285424" y="70349"/>
                  <a:pt x="2276171" y="60279"/>
                  <a:pt x="2264469" y="54428"/>
                </a:cubicBezTo>
                <a:cubicBezTo>
                  <a:pt x="2240000" y="42193"/>
                  <a:pt x="2217873" y="46728"/>
                  <a:pt x="2199155" y="21771"/>
                </a:cubicBezTo>
                <a:cubicBezTo>
                  <a:pt x="2194801" y="15965"/>
                  <a:pt x="2199155" y="7257"/>
                  <a:pt x="21991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90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 tree structure where each node has a comparable key</a:t>
            </a:r>
          </a:p>
          <a:p>
            <a:r>
              <a:rPr lang="en-US" dirty="0" smtClean="0"/>
              <a:t>If a node’s value is larger than its parent’s it goes to the right subtree</a:t>
            </a:r>
          </a:p>
          <a:p>
            <a:r>
              <a:rPr lang="en-US" dirty="0" smtClean="0"/>
              <a:t>If a node’s value is smaller or equal to its parent’s value it goes in the left subtree</a:t>
            </a:r>
          </a:p>
          <a:p>
            <a:r>
              <a:rPr lang="en-US" dirty="0" smtClean="0"/>
              <a:t>Each node has at most two children</a:t>
            </a:r>
            <a:endParaRPr lang="en-US" dirty="0"/>
          </a:p>
        </p:txBody>
      </p:sp>
      <p:pic>
        <p:nvPicPr>
          <p:cNvPr id="307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43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In-order requires traversing each left subtree, then accessing the values, then traversing each right subtree (Underneath)</a:t>
            </a:r>
          </a:p>
          <a:p>
            <a:r>
              <a:rPr lang="en-US" dirty="0" smtClean="0"/>
              <a:t>Pre-order would be 1 3 4 6 7 8 10 13 14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01143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2568788" y="3679372"/>
            <a:ext cx="3614298" cy="3102428"/>
          </a:xfrm>
          <a:custGeom>
            <a:avLst/>
            <a:gdLst>
              <a:gd name="connsiteX0" fmla="*/ 1556898 w 3614298"/>
              <a:gd name="connsiteY0" fmla="*/ 65314 h 3102428"/>
              <a:gd name="connsiteX1" fmla="*/ 1502469 w 3614298"/>
              <a:gd name="connsiteY1" fmla="*/ 108857 h 3102428"/>
              <a:gd name="connsiteX2" fmla="*/ 1469812 w 3614298"/>
              <a:gd name="connsiteY2" fmla="*/ 119742 h 3102428"/>
              <a:gd name="connsiteX3" fmla="*/ 1448041 w 3614298"/>
              <a:gd name="connsiteY3" fmla="*/ 141514 h 3102428"/>
              <a:gd name="connsiteX4" fmla="*/ 1382726 w 3614298"/>
              <a:gd name="connsiteY4" fmla="*/ 163285 h 3102428"/>
              <a:gd name="connsiteX5" fmla="*/ 1350069 w 3614298"/>
              <a:gd name="connsiteY5" fmla="*/ 174171 h 3102428"/>
              <a:gd name="connsiteX6" fmla="*/ 1284755 w 3614298"/>
              <a:gd name="connsiteY6" fmla="*/ 206828 h 3102428"/>
              <a:gd name="connsiteX7" fmla="*/ 1230326 w 3614298"/>
              <a:gd name="connsiteY7" fmla="*/ 239485 h 3102428"/>
              <a:gd name="connsiteX8" fmla="*/ 1143241 w 3614298"/>
              <a:gd name="connsiteY8" fmla="*/ 315685 h 3102428"/>
              <a:gd name="connsiteX9" fmla="*/ 1110583 w 3614298"/>
              <a:gd name="connsiteY9" fmla="*/ 326571 h 3102428"/>
              <a:gd name="connsiteX10" fmla="*/ 1045269 w 3614298"/>
              <a:gd name="connsiteY10" fmla="*/ 413657 h 3102428"/>
              <a:gd name="connsiteX11" fmla="*/ 1012612 w 3614298"/>
              <a:gd name="connsiteY11" fmla="*/ 424542 h 3102428"/>
              <a:gd name="connsiteX12" fmla="*/ 990841 w 3614298"/>
              <a:gd name="connsiteY12" fmla="*/ 457200 h 3102428"/>
              <a:gd name="connsiteX13" fmla="*/ 925526 w 3614298"/>
              <a:gd name="connsiteY13" fmla="*/ 489857 h 3102428"/>
              <a:gd name="connsiteX14" fmla="*/ 881983 w 3614298"/>
              <a:gd name="connsiteY14" fmla="*/ 544285 h 3102428"/>
              <a:gd name="connsiteX15" fmla="*/ 849326 w 3614298"/>
              <a:gd name="connsiteY15" fmla="*/ 555171 h 3102428"/>
              <a:gd name="connsiteX16" fmla="*/ 816669 w 3614298"/>
              <a:gd name="connsiteY16" fmla="*/ 576942 h 3102428"/>
              <a:gd name="connsiteX17" fmla="*/ 794898 w 3614298"/>
              <a:gd name="connsiteY17" fmla="*/ 609600 h 3102428"/>
              <a:gd name="connsiteX18" fmla="*/ 773126 w 3614298"/>
              <a:gd name="connsiteY18" fmla="*/ 631371 h 3102428"/>
              <a:gd name="connsiteX19" fmla="*/ 762241 w 3614298"/>
              <a:gd name="connsiteY19" fmla="*/ 664028 h 3102428"/>
              <a:gd name="connsiteX20" fmla="*/ 675155 w 3614298"/>
              <a:gd name="connsiteY20" fmla="*/ 740228 h 3102428"/>
              <a:gd name="connsiteX21" fmla="*/ 653383 w 3614298"/>
              <a:gd name="connsiteY21" fmla="*/ 762000 h 3102428"/>
              <a:gd name="connsiteX22" fmla="*/ 588069 w 3614298"/>
              <a:gd name="connsiteY22" fmla="*/ 805542 h 3102428"/>
              <a:gd name="connsiteX23" fmla="*/ 544526 w 3614298"/>
              <a:gd name="connsiteY23" fmla="*/ 849085 h 3102428"/>
              <a:gd name="connsiteX24" fmla="*/ 533641 w 3614298"/>
              <a:gd name="connsiteY24" fmla="*/ 881742 h 3102428"/>
              <a:gd name="connsiteX25" fmla="*/ 511869 w 3614298"/>
              <a:gd name="connsiteY25" fmla="*/ 903514 h 3102428"/>
              <a:gd name="connsiteX26" fmla="*/ 490098 w 3614298"/>
              <a:gd name="connsiteY26" fmla="*/ 936171 h 3102428"/>
              <a:gd name="connsiteX27" fmla="*/ 468326 w 3614298"/>
              <a:gd name="connsiteY27" fmla="*/ 957942 h 3102428"/>
              <a:gd name="connsiteX28" fmla="*/ 446555 w 3614298"/>
              <a:gd name="connsiteY28" fmla="*/ 990600 h 3102428"/>
              <a:gd name="connsiteX29" fmla="*/ 392126 w 3614298"/>
              <a:gd name="connsiteY29" fmla="*/ 1045028 h 3102428"/>
              <a:gd name="connsiteX30" fmla="*/ 370355 w 3614298"/>
              <a:gd name="connsiteY30" fmla="*/ 1066800 h 3102428"/>
              <a:gd name="connsiteX31" fmla="*/ 326812 w 3614298"/>
              <a:gd name="connsiteY31" fmla="*/ 1132114 h 3102428"/>
              <a:gd name="connsiteX32" fmla="*/ 283269 w 3614298"/>
              <a:gd name="connsiteY32" fmla="*/ 1186542 h 3102428"/>
              <a:gd name="connsiteX33" fmla="*/ 261498 w 3614298"/>
              <a:gd name="connsiteY33" fmla="*/ 1251857 h 3102428"/>
              <a:gd name="connsiteX34" fmla="*/ 239726 w 3614298"/>
              <a:gd name="connsiteY34" fmla="*/ 1360714 h 3102428"/>
              <a:gd name="connsiteX35" fmla="*/ 217955 w 3614298"/>
              <a:gd name="connsiteY35" fmla="*/ 1426028 h 3102428"/>
              <a:gd name="connsiteX36" fmla="*/ 163526 w 3614298"/>
              <a:gd name="connsiteY36" fmla="*/ 1480457 h 3102428"/>
              <a:gd name="connsiteX37" fmla="*/ 130869 w 3614298"/>
              <a:gd name="connsiteY37" fmla="*/ 1524000 h 3102428"/>
              <a:gd name="connsiteX38" fmla="*/ 109098 w 3614298"/>
              <a:gd name="connsiteY38" fmla="*/ 1556657 h 3102428"/>
              <a:gd name="connsiteX39" fmla="*/ 76441 w 3614298"/>
              <a:gd name="connsiteY39" fmla="*/ 1578428 h 3102428"/>
              <a:gd name="connsiteX40" fmla="*/ 32898 w 3614298"/>
              <a:gd name="connsiteY40" fmla="*/ 1643742 h 3102428"/>
              <a:gd name="connsiteX41" fmla="*/ 11126 w 3614298"/>
              <a:gd name="connsiteY41" fmla="*/ 1709057 h 3102428"/>
              <a:gd name="connsiteX42" fmla="*/ 11126 w 3614298"/>
              <a:gd name="connsiteY42" fmla="*/ 2046514 h 3102428"/>
              <a:gd name="connsiteX43" fmla="*/ 43783 w 3614298"/>
              <a:gd name="connsiteY43" fmla="*/ 2111828 h 3102428"/>
              <a:gd name="connsiteX44" fmla="*/ 65555 w 3614298"/>
              <a:gd name="connsiteY44" fmla="*/ 2133600 h 3102428"/>
              <a:gd name="connsiteX45" fmla="*/ 98212 w 3614298"/>
              <a:gd name="connsiteY45" fmla="*/ 2144485 h 3102428"/>
              <a:gd name="connsiteX46" fmla="*/ 130869 w 3614298"/>
              <a:gd name="connsiteY46" fmla="*/ 2166257 h 3102428"/>
              <a:gd name="connsiteX47" fmla="*/ 250612 w 3614298"/>
              <a:gd name="connsiteY47" fmla="*/ 2188028 h 3102428"/>
              <a:gd name="connsiteX48" fmla="*/ 326812 w 3614298"/>
              <a:gd name="connsiteY48" fmla="*/ 2209800 h 3102428"/>
              <a:gd name="connsiteX49" fmla="*/ 457441 w 3614298"/>
              <a:gd name="connsiteY49" fmla="*/ 2198914 h 3102428"/>
              <a:gd name="connsiteX50" fmla="*/ 511869 w 3614298"/>
              <a:gd name="connsiteY50" fmla="*/ 2155371 h 3102428"/>
              <a:gd name="connsiteX51" fmla="*/ 588069 w 3614298"/>
              <a:gd name="connsiteY51" fmla="*/ 2100942 h 3102428"/>
              <a:gd name="connsiteX52" fmla="*/ 642498 w 3614298"/>
              <a:gd name="connsiteY52" fmla="*/ 2046514 h 3102428"/>
              <a:gd name="connsiteX53" fmla="*/ 707812 w 3614298"/>
              <a:gd name="connsiteY53" fmla="*/ 2013857 h 3102428"/>
              <a:gd name="connsiteX54" fmla="*/ 762241 w 3614298"/>
              <a:gd name="connsiteY54" fmla="*/ 1970314 h 3102428"/>
              <a:gd name="connsiteX55" fmla="*/ 805783 w 3614298"/>
              <a:gd name="connsiteY55" fmla="*/ 1959428 h 3102428"/>
              <a:gd name="connsiteX56" fmla="*/ 838441 w 3614298"/>
              <a:gd name="connsiteY56" fmla="*/ 1970314 h 3102428"/>
              <a:gd name="connsiteX57" fmla="*/ 849326 w 3614298"/>
              <a:gd name="connsiteY57" fmla="*/ 2100942 h 3102428"/>
              <a:gd name="connsiteX58" fmla="*/ 838441 w 3614298"/>
              <a:gd name="connsiteY58" fmla="*/ 2133600 h 3102428"/>
              <a:gd name="connsiteX59" fmla="*/ 816669 w 3614298"/>
              <a:gd name="connsiteY59" fmla="*/ 2155371 h 3102428"/>
              <a:gd name="connsiteX60" fmla="*/ 805783 w 3614298"/>
              <a:gd name="connsiteY60" fmla="*/ 2188028 h 3102428"/>
              <a:gd name="connsiteX61" fmla="*/ 740469 w 3614298"/>
              <a:gd name="connsiteY61" fmla="*/ 2286000 h 3102428"/>
              <a:gd name="connsiteX62" fmla="*/ 718698 w 3614298"/>
              <a:gd name="connsiteY62" fmla="*/ 2318657 h 3102428"/>
              <a:gd name="connsiteX63" fmla="*/ 696926 w 3614298"/>
              <a:gd name="connsiteY63" fmla="*/ 2351314 h 3102428"/>
              <a:gd name="connsiteX64" fmla="*/ 707812 w 3614298"/>
              <a:gd name="connsiteY64" fmla="*/ 2656114 h 3102428"/>
              <a:gd name="connsiteX65" fmla="*/ 718698 w 3614298"/>
              <a:gd name="connsiteY65" fmla="*/ 2808514 h 3102428"/>
              <a:gd name="connsiteX66" fmla="*/ 740469 w 3614298"/>
              <a:gd name="connsiteY66" fmla="*/ 2841171 h 3102428"/>
              <a:gd name="connsiteX67" fmla="*/ 751355 w 3614298"/>
              <a:gd name="connsiteY67" fmla="*/ 2873828 h 3102428"/>
              <a:gd name="connsiteX68" fmla="*/ 805783 w 3614298"/>
              <a:gd name="connsiteY68" fmla="*/ 2917371 h 3102428"/>
              <a:gd name="connsiteX69" fmla="*/ 925526 w 3614298"/>
              <a:gd name="connsiteY69" fmla="*/ 3015342 h 3102428"/>
              <a:gd name="connsiteX70" fmla="*/ 958183 w 3614298"/>
              <a:gd name="connsiteY70" fmla="*/ 3037114 h 3102428"/>
              <a:gd name="connsiteX71" fmla="*/ 1023498 w 3614298"/>
              <a:gd name="connsiteY71" fmla="*/ 3058885 h 3102428"/>
              <a:gd name="connsiteX72" fmla="*/ 1067041 w 3614298"/>
              <a:gd name="connsiteY72" fmla="*/ 3080657 h 3102428"/>
              <a:gd name="connsiteX73" fmla="*/ 1110583 w 3614298"/>
              <a:gd name="connsiteY73" fmla="*/ 3091542 h 3102428"/>
              <a:gd name="connsiteX74" fmla="*/ 1143241 w 3614298"/>
              <a:gd name="connsiteY74" fmla="*/ 3102428 h 3102428"/>
              <a:gd name="connsiteX75" fmla="*/ 1273869 w 3614298"/>
              <a:gd name="connsiteY75" fmla="*/ 3080657 h 3102428"/>
              <a:gd name="connsiteX76" fmla="*/ 1295641 w 3614298"/>
              <a:gd name="connsiteY76" fmla="*/ 3058885 h 3102428"/>
              <a:gd name="connsiteX77" fmla="*/ 1328298 w 3614298"/>
              <a:gd name="connsiteY77" fmla="*/ 3037114 h 3102428"/>
              <a:gd name="connsiteX78" fmla="*/ 1360955 w 3614298"/>
              <a:gd name="connsiteY78" fmla="*/ 2982685 h 3102428"/>
              <a:gd name="connsiteX79" fmla="*/ 1371841 w 3614298"/>
              <a:gd name="connsiteY79" fmla="*/ 2950028 h 3102428"/>
              <a:gd name="connsiteX80" fmla="*/ 1393612 w 3614298"/>
              <a:gd name="connsiteY80" fmla="*/ 2917371 h 3102428"/>
              <a:gd name="connsiteX81" fmla="*/ 1426269 w 3614298"/>
              <a:gd name="connsiteY81" fmla="*/ 2862942 h 3102428"/>
              <a:gd name="connsiteX82" fmla="*/ 1437155 w 3614298"/>
              <a:gd name="connsiteY82" fmla="*/ 2830285 h 3102428"/>
              <a:gd name="connsiteX83" fmla="*/ 1448041 w 3614298"/>
              <a:gd name="connsiteY83" fmla="*/ 2579914 h 3102428"/>
              <a:gd name="connsiteX84" fmla="*/ 1524241 w 3614298"/>
              <a:gd name="connsiteY84" fmla="*/ 2590800 h 3102428"/>
              <a:gd name="connsiteX85" fmla="*/ 1567783 w 3614298"/>
              <a:gd name="connsiteY85" fmla="*/ 2656114 h 3102428"/>
              <a:gd name="connsiteX86" fmla="*/ 1578669 w 3614298"/>
              <a:gd name="connsiteY86" fmla="*/ 2830285 h 3102428"/>
              <a:gd name="connsiteX87" fmla="*/ 1589555 w 3614298"/>
              <a:gd name="connsiteY87" fmla="*/ 2873828 h 3102428"/>
              <a:gd name="connsiteX88" fmla="*/ 1633098 w 3614298"/>
              <a:gd name="connsiteY88" fmla="*/ 2917371 h 3102428"/>
              <a:gd name="connsiteX89" fmla="*/ 1654869 w 3614298"/>
              <a:gd name="connsiteY89" fmla="*/ 2950028 h 3102428"/>
              <a:gd name="connsiteX90" fmla="*/ 1731069 w 3614298"/>
              <a:gd name="connsiteY90" fmla="*/ 2982685 h 3102428"/>
              <a:gd name="connsiteX91" fmla="*/ 1785498 w 3614298"/>
              <a:gd name="connsiteY91" fmla="*/ 3026228 h 3102428"/>
              <a:gd name="connsiteX92" fmla="*/ 1829041 w 3614298"/>
              <a:gd name="connsiteY92" fmla="*/ 3048000 h 3102428"/>
              <a:gd name="connsiteX93" fmla="*/ 1861698 w 3614298"/>
              <a:gd name="connsiteY93" fmla="*/ 3069771 h 3102428"/>
              <a:gd name="connsiteX94" fmla="*/ 1937898 w 3614298"/>
              <a:gd name="connsiteY94" fmla="*/ 3091542 h 3102428"/>
              <a:gd name="connsiteX95" fmla="*/ 2057641 w 3614298"/>
              <a:gd name="connsiteY95" fmla="*/ 3080657 h 3102428"/>
              <a:gd name="connsiteX96" fmla="*/ 2155612 w 3614298"/>
              <a:gd name="connsiteY96" fmla="*/ 3037114 h 3102428"/>
              <a:gd name="connsiteX97" fmla="*/ 2188269 w 3614298"/>
              <a:gd name="connsiteY97" fmla="*/ 3026228 h 3102428"/>
              <a:gd name="connsiteX98" fmla="*/ 2264469 w 3614298"/>
              <a:gd name="connsiteY98" fmla="*/ 2960914 h 3102428"/>
              <a:gd name="connsiteX99" fmla="*/ 2308012 w 3614298"/>
              <a:gd name="connsiteY99" fmla="*/ 2862942 h 3102428"/>
              <a:gd name="connsiteX100" fmla="*/ 2329783 w 3614298"/>
              <a:gd name="connsiteY100" fmla="*/ 2743200 h 3102428"/>
              <a:gd name="connsiteX101" fmla="*/ 2308012 w 3614298"/>
              <a:gd name="connsiteY101" fmla="*/ 2362200 h 3102428"/>
              <a:gd name="connsiteX102" fmla="*/ 2297126 w 3614298"/>
              <a:gd name="connsiteY102" fmla="*/ 2296885 h 3102428"/>
              <a:gd name="connsiteX103" fmla="*/ 2286241 w 3614298"/>
              <a:gd name="connsiteY103" fmla="*/ 2264228 h 3102428"/>
              <a:gd name="connsiteX104" fmla="*/ 2275355 w 3614298"/>
              <a:gd name="connsiteY104" fmla="*/ 2220685 h 3102428"/>
              <a:gd name="connsiteX105" fmla="*/ 2242698 w 3614298"/>
              <a:gd name="connsiteY105" fmla="*/ 2133600 h 3102428"/>
              <a:gd name="connsiteX106" fmla="*/ 2220926 w 3614298"/>
              <a:gd name="connsiteY106" fmla="*/ 2068285 h 3102428"/>
              <a:gd name="connsiteX107" fmla="*/ 2210041 w 3614298"/>
              <a:gd name="connsiteY107" fmla="*/ 2035628 h 3102428"/>
              <a:gd name="connsiteX108" fmla="*/ 2166498 w 3614298"/>
              <a:gd name="connsiteY108" fmla="*/ 1959428 h 3102428"/>
              <a:gd name="connsiteX109" fmla="*/ 2112069 w 3614298"/>
              <a:gd name="connsiteY109" fmla="*/ 1872342 h 3102428"/>
              <a:gd name="connsiteX110" fmla="*/ 2101183 w 3614298"/>
              <a:gd name="connsiteY110" fmla="*/ 1839685 h 3102428"/>
              <a:gd name="connsiteX111" fmla="*/ 2079412 w 3614298"/>
              <a:gd name="connsiteY111" fmla="*/ 1763485 h 3102428"/>
              <a:gd name="connsiteX112" fmla="*/ 2046755 w 3614298"/>
              <a:gd name="connsiteY112" fmla="*/ 1709057 h 3102428"/>
              <a:gd name="connsiteX113" fmla="*/ 2024983 w 3614298"/>
              <a:gd name="connsiteY113" fmla="*/ 1643742 h 3102428"/>
              <a:gd name="connsiteX114" fmla="*/ 2003212 w 3614298"/>
              <a:gd name="connsiteY114" fmla="*/ 1611085 h 3102428"/>
              <a:gd name="connsiteX115" fmla="*/ 1970555 w 3614298"/>
              <a:gd name="connsiteY115" fmla="*/ 1534885 h 3102428"/>
              <a:gd name="connsiteX116" fmla="*/ 1948783 w 3614298"/>
              <a:gd name="connsiteY116" fmla="*/ 1502228 h 3102428"/>
              <a:gd name="connsiteX117" fmla="*/ 1937898 w 3614298"/>
              <a:gd name="connsiteY117" fmla="*/ 1469571 h 3102428"/>
              <a:gd name="connsiteX118" fmla="*/ 1916126 w 3614298"/>
              <a:gd name="connsiteY118" fmla="*/ 1426028 h 3102428"/>
              <a:gd name="connsiteX119" fmla="*/ 1905241 w 3614298"/>
              <a:gd name="connsiteY119" fmla="*/ 1382485 h 3102428"/>
              <a:gd name="connsiteX120" fmla="*/ 1894355 w 3614298"/>
              <a:gd name="connsiteY120" fmla="*/ 1349828 h 3102428"/>
              <a:gd name="connsiteX121" fmla="*/ 1872583 w 3614298"/>
              <a:gd name="connsiteY121" fmla="*/ 1262742 h 3102428"/>
              <a:gd name="connsiteX122" fmla="*/ 1850812 w 3614298"/>
              <a:gd name="connsiteY122" fmla="*/ 1186542 h 3102428"/>
              <a:gd name="connsiteX123" fmla="*/ 1872583 w 3614298"/>
              <a:gd name="connsiteY123" fmla="*/ 1045028 h 3102428"/>
              <a:gd name="connsiteX124" fmla="*/ 1894355 w 3614298"/>
              <a:gd name="connsiteY124" fmla="*/ 1012371 h 3102428"/>
              <a:gd name="connsiteX125" fmla="*/ 2014098 w 3614298"/>
              <a:gd name="connsiteY125" fmla="*/ 1023257 h 3102428"/>
              <a:gd name="connsiteX126" fmla="*/ 2090298 w 3614298"/>
              <a:gd name="connsiteY126" fmla="*/ 1055914 h 3102428"/>
              <a:gd name="connsiteX127" fmla="*/ 2144726 w 3614298"/>
              <a:gd name="connsiteY127" fmla="*/ 1121228 h 3102428"/>
              <a:gd name="connsiteX128" fmla="*/ 2177383 w 3614298"/>
              <a:gd name="connsiteY128" fmla="*/ 1143000 h 3102428"/>
              <a:gd name="connsiteX129" fmla="*/ 2199155 w 3614298"/>
              <a:gd name="connsiteY129" fmla="*/ 1175657 h 3102428"/>
              <a:gd name="connsiteX130" fmla="*/ 2231812 w 3614298"/>
              <a:gd name="connsiteY130" fmla="*/ 1197428 h 3102428"/>
              <a:gd name="connsiteX131" fmla="*/ 2253583 w 3614298"/>
              <a:gd name="connsiteY131" fmla="*/ 1240971 h 3102428"/>
              <a:gd name="connsiteX132" fmla="*/ 2275355 w 3614298"/>
              <a:gd name="connsiteY132" fmla="*/ 1262742 h 3102428"/>
              <a:gd name="connsiteX133" fmla="*/ 2318898 w 3614298"/>
              <a:gd name="connsiteY133" fmla="*/ 1328057 h 3102428"/>
              <a:gd name="connsiteX134" fmla="*/ 2384212 w 3614298"/>
              <a:gd name="connsiteY134" fmla="*/ 1393371 h 3102428"/>
              <a:gd name="connsiteX135" fmla="*/ 2416869 w 3614298"/>
              <a:gd name="connsiteY135" fmla="*/ 1436914 h 3102428"/>
              <a:gd name="connsiteX136" fmla="*/ 2482183 w 3614298"/>
              <a:gd name="connsiteY136" fmla="*/ 1524000 h 3102428"/>
              <a:gd name="connsiteX137" fmla="*/ 2514841 w 3614298"/>
              <a:gd name="connsiteY137" fmla="*/ 1578428 h 3102428"/>
              <a:gd name="connsiteX138" fmla="*/ 2536612 w 3614298"/>
              <a:gd name="connsiteY138" fmla="*/ 1654628 h 3102428"/>
              <a:gd name="connsiteX139" fmla="*/ 2547498 w 3614298"/>
              <a:gd name="connsiteY139" fmla="*/ 1687285 h 3102428"/>
              <a:gd name="connsiteX140" fmla="*/ 2558383 w 3614298"/>
              <a:gd name="connsiteY140" fmla="*/ 1741714 h 3102428"/>
              <a:gd name="connsiteX141" fmla="*/ 2569269 w 3614298"/>
              <a:gd name="connsiteY141" fmla="*/ 1774371 h 3102428"/>
              <a:gd name="connsiteX142" fmla="*/ 2591041 w 3614298"/>
              <a:gd name="connsiteY142" fmla="*/ 1926771 h 3102428"/>
              <a:gd name="connsiteX143" fmla="*/ 2601926 w 3614298"/>
              <a:gd name="connsiteY143" fmla="*/ 1959428 h 3102428"/>
              <a:gd name="connsiteX144" fmla="*/ 2591041 w 3614298"/>
              <a:gd name="connsiteY144" fmla="*/ 2090057 h 3102428"/>
              <a:gd name="connsiteX145" fmla="*/ 2569269 w 3614298"/>
              <a:gd name="connsiteY145" fmla="*/ 2122714 h 3102428"/>
              <a:gd name="connsiteX146" fmla="*/ 2558383 w 3614298"/>
              <a:gd name="connsiteY146" fmla="*/ 2198914 h 3102428"/>
              <a:gd name="connsiteX147" fmla="*/ 2547498 w 3614298"/>
              <a:gd name="connsiteY147" fmla="*/ 2231571 h 3102428"/>
              <a:gd name="connsiteX148" fmla="*/ 2514841 w 3614298"/>
              <a:gd name="connsiteY148" fmla="*/ 2383971 h 3102428"/>
              <a:gd name="connsiteX149" fmla="*/ 2493069 w 3614298"/>
              <a:gd name="connsiteY149" fmla="*/ 2405742 h 3102428"/>
              <a:gd name="connsiteX150" fmla="*/ 2471298 w 3614298"/>
              <a:gd name="connsiteY150" fmla="*/ 2471057 h 3102428"/>
              <a:gd name="connsiteX151" fmla="*/ 2438641 w 3614298"/>
              <a:gd name="connsiteY151" fmla="*/ 2590800 h 3102428"/>
              <a:gd name="connsiteX152" fmla="*/ 2427755 w 3614298"/>
              <a:gd name="connsiteY152" fmla="*/ 2623457 h 3102428"/>
              <a:gd name="connsiteX153" fmla="*/ 2416869 w 3614298"/>
              <a:gd name="connsiteY153" fmla="*/ 2656114 h 3102428"/>
              <a:gd name="connsiteX154" fmla="*/ 2427755 w 3614298"/>
              <a:gd name="connsiteY154" fmla="*/ 2830285 h 3102428"/>
              <a:gd name="connsiteX155" fmla="*/ 2438641 w 3614298"/>
              <a:gd name="connsiteY155" fmla="*/ 2862942 h 3102428"/>
              <a:gd name="connsiteX156" fmla="*/ 2460412 w 3614298"/>
              <a:gd name="connsiteY156" fmla="*/ 2884714 h 3102428"/>
              <a:gd name="connsiteX157" fmla="*/ 2482183 w 3614298"/>
              <a:gd name="connsiteY157" fmla="*/ 2917371 h 3102428"/>
              <a:gd name="connsiteX158" fmla="*/ 2514841 w 3614298"/>
              <a:gd name="connsiteY158" fmla="*/ 2928257 h 3102428"/>
              <a:gd name="connsiteX159" fmla="*/ 2591041 w 3614298"/>
              <a:gd name="connsiteY159" fmla="*/ 2960914 h 3102428"/>
              <a:gd name="connsiteX160" fmla="*/ 2699898 w 3614298"/>
              <a:gd name="connsiteY160" fmla="*/ 2982685 h 3102428"/>
              <a:gd name="connsiteX161" fmla="*/ 2754326 w 3614298"/>
              <a:gd name="connsiteY161" fmla="*/ 2993571 h 3102428"/>
              <a:gd name="connsiteX162" fmla="*/ 2884955 w 3614298"/>
              <a:gd name="connsiteY162" fmla="*/ 3015342 h 3102428"/>
              <a:gd name="connsiteX163" fmla="*/ 3004698 w 3614298"/>
              <a:gd name="connsiteY163" fmla="*/ 3004457 h 3102428"/>
              <a:gd name="connsiteX164" fmla="*/ 3026469 w 3614298"/>
              <a:gd name="connsiteY164" fmla="*/ 2982685 h 3102428"/>
              <a:gd name="connsiteX165" fmla="*/ 3059126 w 3614298"/>
              <a:gd name="connsiteY165" fmla="*/ 2971800 h 3102428"/>
              <a:gd name="connsiteX166" fmla="*/ 3091783 w 3614298"/>
              <a:gd name="connsiteY166" fmla="*/ 2950028 h 3102428"/>
              <a:gd name="connsiteX167" fmla="*/ 3124441 w 3614298"/>
              <a:gd name="connsiteY167" fmla="*/ 2939142 h 3102428"/>
              <a:gd name="connsiteX168" fmla="*/ 3157098 w 3614298"/>
              <a:gd name="connsiteY168" fmla="*/ 2906485 h 3102428"/>
              <a:gd name="connsiteX169" fmla="*/ 3189755 w 3614298"/>
              <a:gd name="connsiteY169" fmla="*/ 2852057 h 3102428"/>
              <a:gd name="connsiteX170" fmla="*/ 3233298 w 3614298"/>
              <a:gd name="connsiteY170" fmla="*/ 2786742 h 3102428"/>
              <a:gd name="connsiteX171" fmla="*/ 3265955 w 3614298"/>
              <a:gd name="connsiteY171" fmla="*/ 2710542 h 3102428"/>
              <a:gd name="connsiteX172" fmla="*/ 3309498 w 3614298"/>
              <a:gd name="connsiteY172" fmla="*/ 2612571 h 3102428"/>
              <a:gd name="connsiteX173" fmla="*/ 3385698 w 3614298"/>
              <a:gd name="connsiteY173" fmla="*/ 2492828 h 3102428"/>
              <a:gd name="connsiteX174" fmla="*/ 3418355 w 3614298"/>
              <a:gd name="connsiteY174" fmla="*/ 2460171 h 3102428"/>
              <a:gd name="connsiteX175" fmla="*/ 3451012 w 3614298"/>
              <a:gd name="connsiteY175" fmla="*/ 2394857 h 3102428"/>
              <a:gd name="connsiteX176" fmla="*/ 3461898 w 3614298"/>
              <a:gd name="connsiteY176" fmla="*/ 2362200 h 3102428"/>
              <a:gd name="connsiteX177" fmla="*/ 3483669 w 3614298"/>
              <a:gd name="connsiteY177" fmla="*/ 2329542 h 3102428"/>
              <a:gd name="connsiteX178" fmla="*/ 3505441 w 3614298"/>
              <a:gd name="connsiteY178" fmla="*/ 2264228 h 3102428"/>
              <a:gd name="connsiteX179" fmla="*/ 3516326 w 3614298"/>
              <a:gd name="connsiteY179" fmla="*/ 2231571 h 3102428"/>
              <a:gd name="connsiteX180" fmla="*/ 3538098 w 3614298"/>
              <a:gd name="connsiteY180" fmla="*/ 2209800 h 3102428"/>
              <a:gd name="connsiteX181" fmla="*/ 3570755 w 3614298"/>
              <a:gd name="connsiteY181" fmla="*/ 2144485 h 3102428"/>
              <a:gd name="connsiteX182" fmla="*/ 3603412 w 3614298"/>
              <a:gd name="connsiteY182" fmla="*/ 2035628 h 3102428"/>
              <a:gd name="connsiteX183" fmla="*/ 3614298 w 3614298"/>
              <a:gd name="connsiteY183" fmla="*/ 1970314 h 3102428"/>
              <a:gd name="connsiteX184" fmla="*/ 3603412 w 3614298"/>
              <a:gd name="connsiteY184" fmla="*/ 1763485 h 3102428"/>
              <a:gd name="connsiteX185" fmla="*/ 3592526 w 3614298"/>
              <a:gd name="connsiteY185" fmla="*/ 1730828 h 3102428"/>
              <a:gd name="connsiteX186" fmla="*/ 3570755 w 3614298"/>
              <a:gd name="connsiteY186" fmla="*/ 1611085 h 3102428"/>
              <a:gd name="connsiteX187" fmla="*/ 3548983 w 3614298"/>
              <a:gd name="connsiteY187" fmla="*/ 1524000 h 3102428"/>
              <a:gd name="connsiteX188" fmla="*/ 3516326 w 3614298"/>
              <a:gd name="connsiteY188" fmla="*/ 1458685 h 3102428"/>
              <a:gd name="connsiteX189" fmla="*/ 3494555 w 3614298"/>
              <a:gd name="connsiteY189" fmla="*/ 1426028 h 3102428"/>
              <a:gd name="connsiteX190" fmla="*/ 3440126 w 3614298"/>
              <a:gd name="connsiteY190" fmla="*/ 1338942 h 3102428"/>
              <a:gd name="connsiteX191" fmla="*/ 3407469 w 3614298"/>
              <a:gd name="connsiteY191" fmla="*/ 1273628 h 3102428"/>
              <a:gd name="connsiteX192" fmla="*/ 3396583 w 3614298"/>
              <a:gd name="connsiteY192" fmla="*/ 1240971 h 3102428"/>
              <a:gd name="connsiteX193" fmla="*/ 3353041 w 3614298"/>
              <a:gd name="connsiteY193" fmla="*/ 1175657 h 3102428"/>
              <a:gd name="connsiteX194" fmla="*/ 3331269 w 3614298"/>
              <a:gd name="connsiteY194" fmla="*/ 1143000 h 3102428"/>
              <a:gd name="connsiteX195" fmla="*/ 3276841 w 3614298"/>
              <a:gd name="connsiteY195" fmla="*/ 1034142 h 3102428"/>
              <a:gd name="connsiteX196" fmla="*/ 3255069 w 3614298"/>
              <a:gd name="connsiteY196" fmla="*/ 990600 h 3102428"/>
              <a:gd name="connsiteX197" fmla="*/ 3211526 w 3614298"/>
              <a:gd name="connsiteY197" fmla="*/ 947057 h 3102428"/>
              <a:gd name="connsiteX198" fmla="*/ 3189755 w 3614298"/>
              <a:gd name="connsiteY198" fmla="*/ 903514 h 3102428"/>
              <a:gd name="connsiteX199" fmla="*/ 3135326 w 3614298"/>
              <a:gd name="connsiteY199" fmla="*/ 849085 h 3102428"/>
              <a:gd name="connsiteX200" fmla="*/ 3091783 w 3614298"/>
              <a:gd name="connsiteY200" fmla="*/ 783771 h 3102428"/>
              <a:gd name="connsiteX201" fmla="*/ 3070012 w 3614298"/>
              <a:gd name="connsiteY201" fmla="*/ 751114 h 3102428"/>
              <a:gd name="connsiteX202" fmla="*/ 3037355 w 3614298"/>
              <a:gd name="connsiteY202" fmla="*/ 696685 h 3102428"/>
              <a:gd name="connsiteX203" fmla="*/ 3015583 w 3614298"/>
              <a:gd name="connsiteY203" fmla="*/ 631371 h 3102428"/>
              <a:gd name="connsiteX204" fmla="*/ 2972041 w 3614298"/>
              <a:gd name="connsiteY204" fmla="*/ 566057 h 3102428"/>
              <a:gd name="connsiteX205" fmla="*/ 2939383 w 3614298"/>
              <a:gd name="connsiteY205" fmla="*/ 500742 h 3102428"/>
              <a:gd name="connsiteX206" fmla="*/ 2884955 w 3614298"/>
              <a:gd name="connsiteY206" fmla="*/ 424542 h 3102428"/>
              <a:gd name="connsiteX207" fmla="*/ 2808755 w 3614298"/>
              <a:gd name="connsiteY207" fmla="*/ 359228 h 3102428"/>
              <a:gd name="connsiteX208" fmla="*/ 2765212 w 3614298"/>
              <a:gd name="connsiteY208" fmla="*/ 337457 h 3102428"/>
              <a:gd name="connsiteX209" fmla="*/ 2699898 w 3614298"/>
              <a:gd name="connsiteY209" fmla="*/ 304800 h 3102428"/>
              <a:gd name="connsiteX210" fmla="*/ 2667241 w 3614298"/>
              <a:gd name="connsiteY210" fmla="*/ 283028 h 3102428"/>
              <a:gd name="connsiteX211" fmla="*/ 2634583 w 3614298"/>
              <a:gd name="connsiteY211" fmla="*/ 272142 h 3102428"/>
              <a:gd name="connsiteX212" fmla="*/ 2536612 w 3614298"/>
              <a:gd name="connsiteY212" fmla="*/ 206828 h 3102428"/>
              <a:gd name="connsiteX213" fmla="*/ 2503955 w 3614298"/>
              <a:gd name="connsiteY213" fmla="*/ 185057 h 3102428"/>
              <a:gd name="connsiteX214" fmla="*/ 2438641 w 3614298"/>
              <a:gd name="connsiteY214" fmla="*/ 163285 h 3102428"/>
              <a:gd name="connsiteX215" fmla="*/ 2362441 w 3614298"/>
              <a:gd name="connsiteY215" fmla="*/ 108857 h 3102428"/>
              <a:gd name="connsiteX216" fmla="*/ 2297126 w 3614298"/>
              <a:gd name="connsiteY216" fmla="*/ 76200 h 3102428"/>
              <a:gd name="connsiteX217" fmla="*/ 2264469 w 3614298"/>
              <a:gd name="connsiteY217" fmla="*/ 54428 h 3102428"/>
              <a:gd name="connsiteX218" fmla="*/ 2199155 w 3614298"/>
              <a:gd name="connsiteY218" fmla="*/ 21771 h 3102428"/>
              <a:gd name="connsiteX219" fmla="*/ 2199155 w 3614298"/>
              <a:gd name="connsiteY219" fmla="*/ 0 h 310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3614298" h="3102428">
                <a:moveTo>
                  <a:pt x="1556898" y="65314"/>
                </a:moveTo>
                <a:cubicBezTo>
                  <a:pt x="1538755" y="79828"/>
                  <a:pt x="1522172" y="96543"/>
                  <a:pt x="1502469" y="108857"/>
                </a:cubicBezTo>
                <a:cubicBezTo>
                  <a:pt x="1492739" y="114938"/>
                  <a:pt x="1479651" y="113838"/>
                  <a:pt x="1469812" y="119742"/>
                </a:cubicBezTo>
                <a:cubicBezTo>
                  <a:pt x="1461011" y="125022"/>
                  <a:pt x="1457221" y="136924"/>
                  <a:pt x="1448041" y="141514"/>
                </a:cubicBezTo>
                <a:cubicBezTo>
                  <a:pt x="1427515" y="151777"/>
                  <a:pt x="1404498" y="156028"/>
                  <a:pt x="1382726" y="163285"/>
                </a:cubicBezTo>
                <a:cubicBezTo>
                  <a:pt x="1371840" y="166914"/>
                  <a:pt x="1359616" y="167806"/>
                  <a:pt x="1350069" y="174171"/>
                </a:cubicBezTo>
                <a:cubicBezTo>
                  <a:pt x="1307865" y="202307"/>
                  <a:pt x="1329823" y="191805"/>
                  <a:pt x="1284755" y="206828"/>
                </a:cubicBezTo>
                <a:cubicBezTo>
                  <a:pt x="1191666" y="299917"/>
                  <a:pt x="1343381" y="154694"/>
                  <a:pt x="1230326" y="239485"/>
                </a:cubicBezTo>
                <a:cubicBezTo>
                  <a:pt x="1173573" y="282050"/>
                  <a:pt x="1193715" y="290448"/>
                  <a:pt x="1143241" y="315685"/>
                </a:cubicBezTo>
                <a:cubicBezTo>
                  <a:pt x="1132978" y="320817"/>
                  <a:pt x="1121469" y="322942"/>
                  <a:pt x="1110583" y="326571"/>
                </a:cubicBezTo>
                <a:cubicBezTo>
                  <a:pt x="1106981" y="331975"/>
                  <a:pt x="1067644" y="400232"/>
                  <a:pt x="1045269" y="413657"/>
                </a:cubicBezTo>
                <a:cubicBezTo>
                  <a:pt x="1035430" y="419560"/>
                  <a:pt x="1023498" y="420914"/>
                  <a:pt x="1012612" y="424542"/>
                </a:cubicBezTo>
                <a:cubicBezTo>
                  <a:pt x="1005355" y="435428"/>
                  <a:pt x="1000092" y="447949"/>
                  <a:pt x="990841" y="457200"/>
                </a:cubicBezTo>
                <a:cubicBezTo>
                  <a:pt x="969740" y="478301"/>
                  <a:pt x="952085" y="481004"/>
                  <a:pt x="925526" y="489857"/>
                </a:cubicBezTo>
                <a:cubicBezTo>
                  <a:pt x="915636" y="504692"/>
                  <a:pt x="899220" y="533943"/>
                  <a:pt x="881983" y="544285"/>
                </a:cubicBezTo>
                <a:cubicBezTo>
                  <a:pt x="872144" y="550189"/>
                  <a:pt x="859589" y="550039"/>
                  <a:pt x="849326" y="555171"/>
                </a:cubicBezTo>
                <a:cubicBezTo>
                  <a:pt x="837624" y="561022"/>
                  <a:pt x="827555" y="569685"/>
                  <a:pt x="816669" y="576942"/>
                </a:cubicBezTo>
                <a:cubicBezTo>
                  <a:pt x="809412" y="587828"/>
                  <a:pt x="803071" y="599384"/>
                  <a:pt x="794898" y="609600"/>
                </a:cubicBezTo>
                <a:cubicBezTo>
                  <a:pt x="788487" y="617614"/>
                  <a:pt x="778406" y="622570"/>
                  <a:pt x="773126" y="631371"/>
                </a:cubicBezTo>
                <a:cubicBezTo>
                  <a:pt x="767222" y="641210"/>
                  <a:pt x="769126" y="654848"/>
                  <a:pt x="762241" y="664028"/>
                </a:cubicBezTo>
                <a:cubicBezTo>
                  <a:pt x="711882" y="731174"/>
                  <a:pt x="722369" y="702457"/>
                  <a:pt x="675155" y="740228"/>
                </a:cubicBezTo>
                <a:cubicBezTo>
                  <a:pt x="667141" y="746639"/>
                  <a:pt x="661594" y="755842"/>
                  <a:pt x="653383" y="762000"/>
                </a:cubicBezTo>
                <a:cubicBezTo>
                  <a:pt x="632450" y="777699"/>
                  <a:pt x="606571" y="787040"/>
                  <a:pt x="588069" y="805542"/>
                </a:cubicBezTo>
                <a:lnTo>
                  <a:pt x="544526" y="849085"/>
                </a:lnTo>
                <a:cubicBezTo>
                  <a:pt x="540898" y="859971"/>
                  <a:pt x="539544" y="871903"/>
                  <a:pt x="533641" y="881742"/>
                </a:cubicBezTo>
                <a:cubicBezTo>
                  <a:pt x="528361" y="890543"/>
                  <a:pt x="518280" y="895500"/>
                  <a:pt x="511869" y="903514"/>
                </a:cubicBezTo>
                <a:cubicBezTo>
                  <a:pt x="503696" y="913730"/>
                  <a:pt x="498271" y="925955"/>
                  <a:pt x="490098" y="936171"/>
                </a:cubicBezTo>
                <a:cubicBezTo>
                  <a:pt x="483687" y="944185"/>
                  <a:pt x="474737" y="949928"/>
                  <a:pt x="468326" y="957942"/>
                </a:cubicBezTo>
                <a:cubicBezTo>
                  <a:pt x="460153" y="968158"/>
                  <a:pt x="455170" y="980754"/>
                  <a:pt x="446555" y="990600"/>
                </a:cubicBezTo>
                <a:cubicBezTo>
                  <a:pt x="429659" y="1009910"/>
                  <a:pt x="410269" y="1026885"/>
                  <a:pt x="392126" y="1045028"/>
                </a:cubicBezTo>
                <a:lnTo>
                  <a:pt x="370355" y="1066800"/>
                </a:lnTo>
                <a:cubicBezTo>
                  <a:pt x="351224" y="1124192"/>
                  <a:pt x="372113" y="1077752"/>
                  <a:pt x="326812" y="1132114"/>
                </a:cubicBezTo>
                <a:cubicBezTo>
                  <a:pt x="258161" y="1214496"/>
                  <a:pt x="346602" y="1123212"/>
                  <a:pt x="283269" y="1186542"/>
                </a:cubicBezTo>
                <a:cubicBezTo>
                  <a:pt x="276012" y="1208314"/>
                  <a:pt x="265271" y="1229220"/>
                  <a:pt x="261498" y="1251857"/>
                </a:cubicBezTo>
                <a:cubicBezTo>
                  <a:pt x="254141" y="1295996"/>
                  <a:pt x="251906" y="1320115"/>
                  <a:pt x="239726" y="1360714"/>
                </a:cubicBezTo>
                <a:cubicBezTo>
                  <a:pt x="233132" y="1382695"/>
                  <a:pt x="234182" y="1409801"/>
                  <a:pt x="217955" y="1426028"/>
                </a:cubicBezTo>
                <a:cubicBezTo>
                  <a:pt x="199812" y="1444171"/>
                  <a:pt x="178921" y="1459930"/>
                  <a:pt x="163526" y="1480457"/>
                </a:cubicBezTo>
                <a:cubicBezTo>
                  <a:pt x="152640" y="1494971"/>
                  <a:pt x="141414" y="1509236"/>
                  <a:pt x="130869" y="1524000"/>
                </a:cubicBezTo>
                <a:cubicBezTo>
                  <a:pt x="123265" y="1534646"/>
                  <a:pt x="118349" y="1547406"/>
                  <a:pt x="109098" y="1556657"/>
                </a:cubicBezTo>
                <a:cubicBezTo>
                  <a:pt x="99847" y="1565908"/>
                  <a:pt x="87327" y="1571171"/>
                  <a:pt x="76441" y="1578428"/>
                </a:cubicBezTo>
                <a:cubicBezTo>
                  <a:pt x="61927" y="1600199"/>
                  <a:pt x="41173" y="1618919"/>
                  <a:pt x="32898" y="1643742"/>
                </a:cubicBezTo>
                <a:lnTo>
                  <a:pt x="11126" y="1709057"/>
                </a:lnTo>
                <a:cubicBezTo>
                  <a:pt x="-73" y="1877057"/>
                  <a:pt x="-6952" y="1874766"/>
                  <a:pt x="11126" y="2046514"/>
                </a:cubicBezTo>
                <a:cubicBezTo>
                  <a:pt x="13565" y="2069682"/>
                  <a:pt x="29996" y="2094594"/>
                  <a:pt x="43783" y="2111828"/>
                </a:cubicBezTo>
                <a:cubicBezTo>
                  <a:pt x="50194" y="2119842"/>
                  <a:pt x="56754" y="2128320"/>
                  <a:pt x="65555" y="2133600"/>
                </a:cubicBezTo>
                <a:cubicBezTo>
                  <a:pt x="75394" y="2139503"/>
                  <a:pt x="87326" y="2140857"/>
                  <a:pt x="98212" y="2144485"/>
                </a:cubicBezTo>
                <a:cubicBezTo>
                  <a:pt x="109098" y="2151742"/>
                  <a:pt x="118844" y="2161103"/>
                  <a:pt x="130869" y="2166257"/>
                </a:cubicBezTo>
                <a:cubicBezTo>
                  <a:pt x="156528" y="2177253"/>
                  <a:pt x="232962" y="2185507"/>
                  <a:pt x="250612" y="2188028"/>
                </a:cubicBezTo>
                <a:cubicBezTo>
                  <a:pt x="266012" y="2193162"/>
                  <a:pt x="313143" y="2209800"/>
                  <a:pt x="326812" y="2209800"/>
                </a:cubicBezTo>
                <a:cubicBezTo>
                  <a:pt x="370506" y="2209800"/>
                  <a:pt x="413898" y="2202543"/>
                  <a:pt x="457441" y="2198914"/>
                </a:cubicBezTo>
                <a:cubicBezTo>
                  <a:pt x="531539" y="2124812"/>
                  <a:pt x="415761" y="2237749"/>
                  <a:pt x="511869" y="2155371"/>
                </a:cubicBezTo>
                <a:cubicBezTo>
                  <a:pt x="577615" y="2099018"/>
                  <a:pt x="528063" y="2120945"/>
                  <a:pt x="588069" y="2100942"/>
                </a:cubicBezTo>
                <a:cubicBezTo>
                  <a:pt x="606212" y="2082799"/>
                  <a:pt x="618157" y="2054628"/>
                  <a:pt x="642498" y="2046514"/>
                </a:cubicBezTo>
                <a:cubicBezTo>
                  <a:pt x="676989" y="2035017"/>
                  <a:pt x="677668" y="2037973"/>
                  <a:pt x="707812" y="2013857"/>
                </a:cubicBezTo>
                <a:cubicBezTo>
                  <a:pt x="734827" y="1992245"/>
                  <a:pt x="726151" y="1985781"/>
                  <a:pt x="762241" y="1970314"/>
                </a:cubicBezTo>
                <a:cubicBezTo>
                  <a:pt x="775992" y="1964421"/>
                  <a:pt x="791269" y="1963057"/>
                  <a:pt x="805783" y="1959428"/>
                </a:cubicBezTo>
                <a:cubicBezTo>
                  <a:pt x="816669" y="1963057"/>
                  <a:pt x="829481" y="1963146"/>
                  <a:pt x="838441" y="1970314"/>
                </a:cubicBezTo>
                <a:cubicBezTo>
                  <a:pt x="880390" y="2003873"/>
                  <a:pt x="856755" y="2056367"/>
                  <a:pt x="849326" y="2100942"/>
                </a:cubicBezTo>
                <a:cubicBezTo>
                  <a:pt x="847440" y="2112261"/>
                  <a:pt x="844345" y="2123760"/>
                  <a:pt x="838441" y="2133600"/>
                </a:cubicBezTo>
                <a:cubicBezTo>
                  <a:pt x="833161" y="2142401"/>
                  <a:pt x="823926" y="2148114"/>
                  <a:pt x="816669" y="2155371"/>
                </a:cubicBezTo>
                <a:cubicBezTo>
                  <a:pt x="813040" y="2166257"/>
                  <a:pt x="811356" y="2177997"/>
                  <a:pt x="805783" y="2188028"/>
                </a:cubicBezTo>
                <a:cubicBezTo>
                  <a:pt x="805778" y="2188037"/>
                  <a:pt x="751357" y="2269668"/>
                  <a:pt x="740469" y="2286000"/>
                </a:cubicBezTo>
                <a:lnTo>
                  <a:pt x="718698" y="2318657"/>
                </a:lnTo>
                <a:lnTo>
                  <a:pt x="696926" y="2351314"/>
                </a:lnTo>
                <a:cubicBezTo>
                  <a:pt x="700555" y="2452914"/>
                  <a:pt x="702976" y="2554564"/>
                  <a:pt x="707812" y="2656114"/>
                </a:cubicBezTo>
                <a:cubicBezTo>
                  <a:pt x="710235" y="2706986"/>
                  <a:pt x="709847" y="2758360"/>
                  <a:pt x="718698" y="2808514"/>
                </a:cubicBezTo>
                <a:cubicBezTo>
                  <a:pt x="720972" y="2821398"/>
                  <a:pt x="734618" y="2829469"/>
                  <a:pt x="740469" y="2841171"/>
                </a:cubicBezTo>
                <a:cubicBezTo>
                  <a:pt x="745601" y="2851434"/>
                  <a:pt x="745451" y="2863989"/>
                  <a:pt x="751355" y="2873828"/>
                </a:cubicBezTo>
                <a:cubicBezTo>
                  <a:pt x="764760" y="2896169"/>
                  <a:pt x="787044" y="2900974"/>
                  <a:pt x="805783" y="2917371"/>
                </a:cubicBezTo>
                <a:cubicBezTo>
                  <a:pt x="922478" y="3019479"/>
                  <a:pt x="794233" y="2927813"/>
                  <a:pt x="925526" y="3015342"/>
                </a:cubicBezTo>
                <a:cubicBezTo>
                  <a:pt x="936412" y="3022599"/>
                  <a:pt x="945771" y="3032977"/>
                  <a:pt x="958183" y="3037114"/>
                </a:cubicBezTo>
                <a:cubicBezTo>
                  <a:pt x="979955" y="3044371"/>
                  <a:pt x="1002972" y="3048622"/>
                  <a:pt x="1023498" y="3058885"/>
                </a:cubicBezTo>
                <a:cubicBezTo>
                  <a:pt x="1038012" y="3066142"/>
                  <a:pt x="1051847" y="3074959"/>
                  <a:pt x="1067041" y="3080657"/>
                </a:cubicBezTo>
                <a:cubicBezTo>
                  <a:pt x="1081049" y="3085910"/>
                  <a:pt x="1096198" y="3087432"/>
                  <a:pt x="1110583" y="3091542"/>
                </a:cubicBezTo>
                <a:cubicBezTo>
                  <a:pt x="1121616" y="3094694"/>
                  <a:pt x="1132355" y="3098799"/>
                  <a:pt x="1143241" y="3102428"/>
                </a:cubicBezTo>
                <a:cubicBezTo>
                  <a:pt x="1152911" y="3101354"/>
                  <a:pt x="1244858" y="3098063"/>
                  <a:pt x="1273869" y="3080657"/>
                </a:cubicBezTo>
                <a:cubicBezTo>
                  <a:pt x="1282670" y="3075377"/>
                  <a:pt x="1287627" y="3065296"/>
                  <a:pt x="1295641" y="3058885"/>
                </a:cubicBezTo>
                <a:cubicBezTo>
                  <a:pt x="1305857" y="3050712"/>
                  <a:pt x="1317412" y="3044371"/>
                  <a:pt x="1328298" y="3037114"/>
                </a:cubicBezTo>
                <a:cubicBezTo>
                  <a:pt x="1359131" y="2944610"/>
                  <a:pt x="1316130" y="3057393"/>
                  <a:pt x="1360955" y="2982685"/>
                </a:cubicBezTo>
                <a:cubicBezTo>
                  <a:pt x="1366859" y="2972846"/>
                  <a:pt x="1366709" y="2960291"/>
                  <a:pt x="1371841" y="2950028"/>
                </a:cubicBezTo>
                <a:cubicBezTo>
                  <a:pt x="1377692" y="2938326"/>
                  <a:pt x="1387761" y="2929073"/>
                  <a:pt x="1393612" y="2917371"/>
                </a:cubicBezTo>
                <a:cubicBezTo>
                  <a:pt x="1421875" y="2860846"/>
                  <a:pt x="1383745" y="2905468"/>
                  <a:pt x="1426269" y="2862942"/>
                </a:cubicBezTo>
                <a:cubicBezTo>
                  <a:pt x="1429898" y="2852056"/>
                  <a:pt x="1436275" y="2841726"/>
                  <a:pt x="1437155" y="2830285"/>
                </a:cubicBezTo>
                <a:cubicBezTo>
                  <a:pt x="1443562" y="2746995"/>
                  <a:pt x="1419493" y="2658420"/>
                  <a:pt x="1448041" y="2579914"/>
                </a:cubicBezTo>
                <a:cubicBezTo>
                  <a:pt x="1456809" y="2555801"/>
                  <a:pt x="1498841" y="2587171"/>
                  <a:pt x="1524241" y="2590800"/>
                </a:cubicBezTo>
                <a:cubicBezTo>
                  <a:pt x="1538755" y="2612571"/>
                  <a:pt x="1566151" y="2629999"/>
                  <a:pt x="1567783" y="2656114"/>
                </a:cubicBezTo>
                <a:cubicBezTo>
                  <a:pt x="1571412" y="2714171"/>
                  <a:pt x="1572881" y="2772403"/>
                  <a:pt x="1578669" y="2830285"/>
                </a:cubicBezTo>
                <a:cubicBezTo>
                  <a:pt x="1580158" y="2845172"/>
                  <a:pt x="1581626" y="2861141"/>
                  <a:pt x="1589555" y="2873828"/>
                </a:cubicBezTo>
                <a:cubicBezTo>
                  <a:pt x="1600434" y="2891234"/>
                  <a:pt x="1621712" y="2900292"/>
                  <a:pt x="1633098" y="2917371"/>
                </a:cubicBezTo>
                <a:cubicBezTo>
                  <a:pt x="1640355" y="2928257"/>
                  <a:pt x="1644819" y="2941652"/>
                  <a:pt x="1654869" y="2950028"/>
                </a:cubicBezTo>
                <a:cubicBezTo>
                  <a:pt x="1672807" y="2964976"/>
                  <a:pt x="1708379" y="2975122"/>
                  <a:pt x="1731069" y="2982685"/>
                </a:cubicBezTo>
                <a:cubicBezTo>
                  <a:pt x="1754911" y="3006527"/>
                  <a:pt x="1753455" y="3007918"/>
                  <a:pt x="1785498" y="3026228"/>
                </a:cubicBezTo>
                <a:cubicBezTo>
                  <a:pt x="1799587" y="3034279"/>
                  <a:pt x="1814952" y="3039949"/>
                  <a:pt x="1829041" y="3048000"/>
                </a:cubicBezTo>
                <a:cubicBezTo>
                  <a:pt x="1840400" y="3054491"/>
                  <a:pt x="1849996" y="3063920"/>
                  <a:pt x="1861698" y="3069771"/>
                </a:cubicBezTo>
                <a:cubicBezTo>
                  <a:pt x="1877319" y="3077581"/>
                  <a:pt x="1923941" y="3088053"/>
                  <a:pt x="1937898" y="3091542"/>
                </a:cubicBezTo>
                <a:cubicBezTo>
                  <a:pt x="1977812" y="3087914"/>
                  <a:pt x="2018172" y="3087622"/>
                  <a:pt x="2057641" y="3080657"/>
                </a:cubicBezTo>
                <a:cubicBezTo>
                  <a:pt x="2144441" y="3065339"/>
                  <a:pt x="2098687" y="3065577"/>
                  <a:pt x="2155612" y="3037114"/>
                </a:cubicBezTo>
                <a:cubicBezTo>
                  <a:pt x="2165875" y="3031982"/>
                  <a:pt x="2177383" y="3029857"/>
                  <a:pt x="2188269" y="3026228"/>
                </a:cubicBezTo>
                <a:cubicBezTo>
                  <a:pt x="2241063" y="2973434"/>
                  <a:pt x="2214733" y="2994071"/>
                  <a:pt x="2264469" y="2960914"/>
                </a:cubicBezTo>
                <a:cubicBezTo>
                  <a:pt x="2290378" y="2883188"/>
                  <a:pt x="2273512" y="2914695"/>
                  <a:pt x="2308012" y="2862942"/>
                </a:cubicBezTo>
                <a:cubicBezTo>
                  <a:pt x="2311553" y="2845240"/>
                  <a:pt x="2329783" y="2757134"/>
                  <a:pt x="2329783" y="2743200"/>
                </a:cubicBezTo>
                <a:cubicBezTo>
                  <a:pt x="2329783" y="2366466"/>
                  <a:pt x="2338306" y="2528810"/>
                  <a:pt x="2308012" y="2362200"/>
                </a:cubicBezTo>
                <a:cubicBezTo>
                  <a:pt x="2304064" y="2340484"/>
                  <a:pt x="2301914" y="2318431"/>
                  <a:pt x="2297126" y="2296885"/>
                </a:cubicBezTo>
                <a:cubicBezTo>
                  <a:pt x="2294637" y="2285684"/>
                  <a:pt x="2289393" y="2275261"/>
                  <a:pt x="2286241" y="2264228"/>
                </a:cubicBezTo>
                <a:cubicBezTo>
                  <a:pt x="2282131" y="2249843"/>
                  <a:pt x="2279465" y="2235070"/>
                  <a:pt x="2275355" y="2220685"/>
                </a:cubicBezTo>
                <a:cubicBezTo>
                  <a:pt x="2264572" y="2182946"/>
                  <a:pt x="2258032" y="2175768"/>
                  <a:pt x="2242698" y="2133600"/>
                </a:cubicBezTo>
                <a:cubicBezTo>
                  <a:pt x="2234855" y="2112032"/>
                  <a:pt x="2228183" y="2090057"/>
                  <a:pt x="2220926" y="2068285"/>
                </a:cubicBezTo>
                <a:cubicBezTo>
                  <a:pt x="2217297" y="2057399"/>
                  <a:pt x="2215173" y="2045891"/>
                  <a:pt x="2210041" y="2035628"/>
                </a:cubicBezTo>
                <a:cubicBezTo>
                  <a:pt x="2176058" y="1967663"/>
                  <a:pt x="2202398" y="2015843"/>
                  <a:pt x="2166498" y="1959428"/>
                </a:cubicBezTo>
                <a:cubicBezTo>
                  <a:pt x="2148120" y="1930548"/>
                  <a:pt x="2122894" y="1904817"/>
                  <a:pt x="2112069" y="1872342"/>
                </a:cubicBezTo>
                <a:cubicBezTo>
                  <a:pt x="2108440" y="1861456"/>
                  <a:pt x="2104335" y="1850718"/>
                  <a:pt x="2101183" y="1839685"/>
                </a:cubicBezTo>
                <a:cubicBezTo>
                  <a:pt x="2096531" y="1823402"/>
                  <a:pt x="2088115" y="1780890"/>
                  <a:pt x="2079412" y="1763485"/>
                </a:cubicBezTo>
                <a:cubicBezTo>
                  <a:pt x="2069950" y="1744561"/>
                  <a:pt x="2055510" y="1728318"/>
                  <a:pt x="2046755" y="1709057"/>
                </a:cubicBezTo>
                <a:cubicBezTo>
                  <a:pt x="2037258" y="1688165"/>
                  <a:pt x="2037713" y="1662837"/>
                  <a:pt x="2024983" y="1643742"/>
                </a:cubicBezTo>
                <a:cubicBezTo>
                  <a:pt x="2017726" y="1632856"/>
                  <a:pt x="2009703" y="1622444"/>
                  <a:pt x="2003212" y="1611085"/>
                </a:cubicBezTo>
                <a:cubicBezTo>
                  <a:pt x="1912582" y="1452479"/>
                  <a:pt x="2031635" y="1657041"/>
                  <a:pt x="1970555" y="1534885"/>
                </a:cubicBezTo>
                <a:cubicBezTo>
                  <a:pt x="1964704" y="1523183"/>
                  <a:pt x="1956040" y="1513114"/>
                  <a:pt x="1948783" y="1502228"/>
                </a:cubicBezTo>
                <a:cubicBezTo>
                  <a:pt x="1945155" y="1491342"/>
                  <a:pt x="1942418" y="1480118"/>
                  <a:pt x="1937898" y="1469571"/>
                </a:cubicBezTo>
                <a:cubicBezTo>
                  <a:pt x="1931506" y="1454655"/>
                  <a:pt x="1921824" y="1441222"/>
                  <a:pt x="1916126" y="1426028"/>
                </a:cubicBezTo>
                <a:cubicBezTo>
                  <a:pt x="1910873" y="1412020"/>
                  <a:pt x="1909351" y="1396870"/>
                  <a:pt x="1905241" y="1382485"/>
                </a:cubicBezTo>
                <a:cubicBezTo>
                  <a:pt x="1902089" y="1371452"/>
                  <a:pt x="1897374" y="1360898"/>
                  <a:pt x="1894355" y="1349828"/>
                </a:cubicBezTo>
                <a:cubicBezTo>
                  <a:pt x="1886482" y="1320960"/>
                  <a:pt x="1882045" y="1291129"/>
                  <a:pt x="1872583" y="1262742"/>
                </a:cubicBezTo>
                <a:cubicBezTo>
                  <a:pt x="1856967" y="1215892"/>
                  <a:pt x="1864481" y="1241217"/>
                  <a:pt x="1850812" y="1186542"/>
                </a:cubicBezTo>
                <a:cubicBezTo>
                  <a:pt x="1853933" y="1155335"/>
                  <a:pt x="1852969" y="1084255"/>
                  <a:pt x="1872583" y="1045028"/>
                </a:cubicBezTo>
                <a:cubicBezTo>
                  <a:pt x="1878434" y="1033326"/>
                  <a:pt x="1887098" y="1023257"/>
                  <a:pt x="1894355" y="1012371"/>
                </a:cubicBezTo>
                <a:cubicBezTo>
                  <a:pt x="1934269" y="1016000"/>
                  <a:pt x="1974422" y="1017589"/>
                  <a:pt x="2014098" y="1023257"/>
                </a:cubicBezTo>
                <a:cubicBezTo>
                  <a:pt x="2031868" y="1025795"/>
                  <a:pt x="2079318" y="1048071"/>
                  <a:pt x="2090298" y="1055914"/>
                </a:cubicBezTo>
                <a:cubicBezTo>
                  <a:pt x="2152714" y="1100497"/>
                  <a:pt x="2096987" y="1073488"/>
                  <a:pt x="2144726" y="1121228"/>
                </a:cubicBezTo>
                <a:cubicBezTo>
                  <a:pt x="2153977" y="1130479"/>
                  <a:pt x="2166497" y="1135743"/>
                  <a:pt x="2177383" y="1143000"/>
                </a:cubicBezTo>
                <a:cubicBezTo>
                  <a:pt x="2184640" y="1153886"/>
                  <a:pt x="2189904" y="1166406"/>
                  <a:pt x="2199155" y="1175657"/>
                </a:cubicBezTo>
                <a:cubicBezTo>
                  <a:pt x="2208406" y="1184908"/>
                  <a:pt x="2223437" y="1187377"/>
                  <a:pt x="2231812" y="1197428"/>
                </a:cubicBezTo>
                <a:cubicBezTo>
                  <a:pt x="2242201" y="1209894"/>
                  <a:pt x="2244582" y="1227469"/>
                  <a:pt x="2253583" y="1240971"/>
                </a:cubicBezTo>
                <a:cubicBezTo>
                  <a:pt x="2259276" y="1249510"/>
                  <a:pt x="2269197" y="1254531"/>
                  <a:pt x="2275355" y="1262742"/>
                </a:cubicBezTo>
                <a:cubicBezTo>
                  <a:pt x="2291055" y="1283675"/>
                  <a:pt x="2300396" y="1309555"/>
                  <a:pt x="2318898" y="1328057"/>
                </a:cubicBezTo>
                <a:cubicBezTo>
                  <a:pt x="2340669" y="1349828"/>
                  <a:pt x="2365739" y="1368739"/>
                  <a:pt x="2384212" y="1393371"/>
                </a:cubicBezTo>
                <a:cubicBezTo>
                  <a:pt x="2395098" y="1407885"/>
                  <a:pt x="2406465" y="1422051"/>
                  <a:pt x="2416869" y="1436914"/>
                </a:cubicBezTo>
                <a:cubicBezTo>
                  <a:pt x="2474311" y="1518974"/>
                  <a:pt x="2438692" y="1480507"/>
                  <a:pt x="2482183" y="1524000"/>
                </a:cubicBezTo>
                <a:cubicBezTo>
                  <a:pt x="2513023" y="1616518"/>
                  <a:pt x="2470010" y="1503711"/>
                  <a:pt x="2514841" y="1578428"/>
                </a:cubicBezTo>
                <a:cubicBezTo>
                  <a:pt x="2521957" y="1590288"/>
                  <a:pt x="2534026" y="1645576"/>
                  <a:pt x="2536612" y="1654628"/>
                </a:cubicBezTo>
                <a:cubicBezTo>
                  <a:pt x="2539764" y="1665661"/>
                  <a:pt x="2544715" y="1676153"/>
                  <a:pt x="2547498" y="1687285"/>
                </a:cubicBezTo>
                <a:cubicBezTo>
                  <a:pt x="2551985" y="1705235"/>
                  <a:pt x="2553896" y="1723764"/>
                  <a:pt x="2558383" y="1741714"/>
                </a:cubicBezTo>
                <a:cubicBezTo>
                  <a:pt x="2561166" y="1752846"/>
                  <a:pt x="2566780" y="1763170"/>
                  <a:pt x="2569269" y="1774371"/>
                </a:cubicBezTo>
                <a:cubicBezTo>
                  <a:pt x="2587115" y="1854675"/>
                  <a:pt x="2574567" y="1836162"/>
                  <a:pt x="2591041" y="1926771"/>
                </a:cubicBezTo>
                <a:cubicBezTo>
                  <a:pt x="2593094" y="1938060"/>
                  <a:pt x="2598298" y="1948542"/>
                  <a:pt x="2601926" y="1959428"/>
                </a:cubicBezTo>
                <a:cubicBezTo>
                  <a:pt x="2598298" y="2002971"/>
                  <a:pt x="2599610" y="2047212"/>
                  <a:pt x="2591041" y="2090057"/>
                </a:cubicBezTo>
                <a:cubicBezTo>
                  <a:pt x="2588475" y="2102886"/>
                  <a:pt x="2573028" y="2110183"/>
                  <a:pt x="2569269" y="2122714"/>
                </a:cubicBezTo>
                <a:cubicBezTo>
                  <a:pt x="2561896" y="2147290"/>
                  <a:pt x="2563415" y="2173754"/>
                  <a:pt x="2558383" y="2198914"/>
                </a:cubicBezTo>
                <a:cubicBezTo>
                  <a:pt x="2556133" y="2210166"/>
                  <a:pt x="2551126" y="2220685"/>
                  <a:pt x="2547498" y="2231571"/>
                </a:cubicBezTo>
                <a:cubicBezTo>
                  <a:pt x="2545065" y="2251034"/>
                  <a:pt x="2536999" y="2361814"/>
                  <a:pt x="2514841" y="2383971"/>
                </a:cubicBezTo>
                <a:lnTo>
                  <a:pt x="2493069" y="2405742"/>
                </a:lnTo>
                <a:cubicBezTo>
                  <a:pt x="2485812" y="2427514"/>
                  <a:pt x="2475799" y="2448553"/>
                  <a:pt x="2471298" y="2471057"/>
                </a:cubicBezTo>
                <a:cubicBezTo>
                  <a:pt x="2455912" y="2547985"/>
                  <a:pt x="2466262" y="2507937"/>
                  <a:pt x="2438641" y="2590800"/>
                </a:cubicBezTo>
                <a:lnTo>
                  <a:pt x="2427755" y="2623457"/>
                </a:lnTo>
                <a:lnTo>
                  <a:pt x="2416869" y="2656114"/>
                </a:lnTo>
                <a:cubicBezTo>
                  <a:pt x="2420498" y="2714171"/>
                  <a:pt x="2421665" y="2772434"/>
                  <a:pt x="2427755" y="2830285"/>
                </a:cubicBezTo>
                <a:cubicBezTo>
                  <a:pt x="2428956" y="2841696"/>
                  <a:pt x="2432737" y="2853103"/>
                  <a:pt x="2438641" y="2862942"/>
                </a:cubicBezTo>
                <a:cubicBezTo>
                  <a:pt x="2443921" y="2871743"/>
                  <a:pt x="2454001" y="2876700"/>
                  <a:pt x="2460412" y="2884714"/>
                </a:cubicBezTo>
                <a:cubicBezTo>
                  <a:pt x="2468585" y="2894930"/>
                  <a:pt x="2471967" y="2909198"/>
                  <a:pt x="2482183" y="2917371"/>
                </a:cubicBezTo>
                <a:cubicBezTo>
                  <a:pt x="2491143" y="2924539"/>
                  <a:pt x="2504294" y="2923737"/>
                  <a:pt x="2514841" y="2928257"/>
                </a:cubicBezTo>
                <a:cubicBezTo>
                  <a:pt x="2552841" y="2944543"/>
                  <a:pt x="2554165" y="2952404"/>
                  <a:pt x="2591041" y="2960914"/>
                </a:cubicBezTo>
                <a:cubicBezTo>
                  <a:pt x="2627098" y="2969235"/>
                  <a:pt x="2663612" y="2975428"/>
                  <a:pt x="2699898" y="2982685"/>
                </a:cubicBezTo>
                <a:cubicBezTo>
                  <a:pt x="2718041" y="2986314"/>
                  <a:pt x="2736010" y="2990954"/>
                  <a:pt x="2754326" y="2993571"/>
                </a:cubicBezTo>
                <a:cubicBezTo>
                  <a:pt x="2848842" y="3007074"/>
                  <a:pt x="2805366" y="2999425"/>
                  <a:pt x="2884955" y="3015342"/>
                </a:cubicBezTo>
                <a:cubicBezTo>
                  <a:pt x="2924869" y="3011714"/>
                  <a:pt x="2965645" y="3013469"/>
                  <a:pt x="3004698" y="3004457"/>
                </a:cubicBezTo>
                <a:cubicBezTo>
                  <a:pt x="3014698" y="3002149"/>
                  <a:pt x="3017668" y="2987965"/>
                  <a:pt x="3026469" y="2982685"/>
                </a:cubicBezTo>
                <a:cubicBezTo>
                  <a:pt x="3036308" y="2976781"/>
                  <a:pt x="3048240" y="2975428"/>
                  <a:pt x="3059126" y="2971800"/>
                </a:cubicBezTo>
                <a:cubicBezTo>
                  <a:pt x="3070012" y="2964543"/>
                  <a:pt x="3080081" y="2955879"/>
                  <a:pt x="3091783" y="2950028"/>
                </a:cubicBezTo>
                <a:cubicBezTo>
                  <a:pt x="3102046" y="2944896"/>
                  <a:pt x="3114893" y="2945507"/>
                  <a:pt x="3124441" y="2939142"/>
                </a:cubicBezTo>
                <a:cubicBezTo>
                  <a:pt x="3137250" y="2930603"/>
                  <a:pt x="3146212" y="2917371"/>
                  <a:pt x="3157098" y="2906485"/>
                </a:cubicBezTo>
                <a:cubicBezTo>
                  <a:pt x="3177911" y="2844043"/>
                  <a:pt x="3153892" y="2899874"/>
                  <a:pt x="3189755" y="2852057"/>
                </a:cubicBezTo>
                <a:cubicBezTo>
                  <a:pt x="3205455" y="2831124"/>
                  <a:pt x="3233298" y="2786742"/>
                  <a:pt x="3233298" y="2786742"/>
                </a:cubicBezTo>
                <a:cubicBezTo>
                  <a:pt x="3262091" y="2671564"/>
                  <a:pt x="3222998" y="2807195"/>
                  <a:pt x="3265955" y="2710542"/>
                </a:cubicBezTo>
                <a:cubicBezTo>
                  <a:pt x="3317771" y="2593956"/>
                  <a:pt x="3260226" y="2686477"/>
                  <a:pt x="3309498" y="2612571"/>
                </a:cubicBezTo>
                <a:cubicBezTo>
                  <a:pt x="3339383" y="2522916"/>
                  <a:pt x="3315042" y="2563484"/>
                  <a:pt x="3385698" y="2492828"/>
                </a:cubicBezTo>
                <a:lnTo>
                  <a:pt x="3418355" y="2460171"/>
                </a:lnTo>
                <a:cubicBezTo>
                  <a:pt x="3445717" y="2378087"/>
                  <a:pt x="3408808" y="2479266"/>
                  <a:pt x="3451012" y="2394857"/>
                </a:cubicBezTo>
                <a:cubicBezTo>
                  <a:pt x="3456144" y="2384594"/>
                  <a:pt x="3456766" y="2372463"/>
                  <a:pt x="3461898" y="2362200"/>
                </a:cubicBezTo>
                <a:cubicBezTo>
                  <a:pt x="3467749" y="2350498"/>
                  <a:pt x="3478355" y="2341498"/>
                  <a:pt x="3483669" y="2329542"/>
                </a:cubicBezTo>
                <a:cubicBezTo>
                  <a:pt x="3492989" y="2308571"/>
                  <a:pt x="3498184" y="2285999"/>
                  <a:pt x="3505441" y="2264228"/>
                </a:cubicBezTo>
                <a:cubicBezTo>
                  <a:pt x="3509070" y="2253342"/>
                  <a:pt x="3508212" y="2239684"/>
                  <a:pt x="3516326" y="2231571"/>
                </a:cubicBezTo>
                <a:lnTo>
                  <a:pt x="3538098" y="2209800"/>
                </a:lnTo>
                <a:cubicBezTo>
                  <a:pt x="3577789" y="2090715"/>
                  <a:pt x="3514491" y="2271079"/>
                  <a:pt x="3570755" y="2144485"/>
                </a:cubicBezTo>
                <a:cubicBezTo>
                  <a:pt x="3580852" y="2121768"/>
                  <a:pt x="3597655" y="2064412"/>
                  <a:pt x="3603412" y="2035628"/>
                </a:cubicBezTo>
                <a:cubicBezTo>
                  <a:pt x="3607741" y="2013985"/>
                  <a:pt x="3610669" y="1992085"/>
                  <a:pt x="3614298" y="1970314"/>
                </a:cubicBezTo>
                <a:cubicBezTo>
                  <a:pt x="3610669" y="1901371"/>
                  <a:pt x="3609663" y="1832240"/>
                  <a:pt x="3603412" y="1763485"/>
                </a:cubicBezTo>
                <a:cubicBezTo>
                  <a:pt x="3602373" y="1752058"/>
                  <a:pt x="3595309" y="1741960"/>
                  <a:pt x="3592526" y="1730828"/>
                </a:cubicBezTo>
                <a:cubicBezTo>
                  <a:pt x="3576787" y="1667873"/>
                  <a:pt x="3585309" y="1679003"/>
                  <a:pt x="3570755" y="1611085"/>
                </a:cubicBezTo>
                <a:cubicBezTo>
                  <a:pt x="3564485" y="1581827"/>
                  <a:pt x="3565580" y="1548897"/>
                  <a:pt x="3548983" y="1524000"/>
                </a:cubicBezTo>
                <a:cubicBezTo>
                  <a:pt x="3486587" y="1430401"/>
                  <a:pt x="3561397" y="1548828"/>
                  <a:pt x="3516326" y="1458685"/>
                </a:cubicBezTo>
                <a:cubicBezTo>
                  <a:pt x="3510475" y="1446983"/>
                  <a:pt x="3501046" y="1437387"/>
                  <a:pt x="3494555" y="1426028"/>
                </a:cubicBezTo>
                <a:cubicBezTo>
                  <a:pt x="3446740" y="1342352"/>
                  <a:pt x="3502565" y="1422195"/>
                  <a:pt x="3440126" y="1338942"/>
                </a:cubicBezTo>
                <a:cubicBezTo>
                  <a:pt x="3412769" y="1256865"/>
                  <a:pt x="3449671" y="1358029"/>
                  <a:pt x="3407469" y="1273628"/>
                </a:cubicBezTo>
                <a:cubicBezTo>
                  <a:pt x="3402337" y="1263365"/>
                  <a:pt x="3402156" y="1251002"/>
                  <a:pt x="3396583" y="1240971"/>
                </a:cubicBezTo>
                <a:cubicBezTo>
                  <a:pt x="3383876" y="1218098"/>
                  <a:pt x="3367555" y="1197428"/>
                  <a:pt x="3353041" y="1175657"/>
                </a:cubicBezTo>
                <a:lnTo>
                  <a:pt x="3331269" y="1143000"/>
                </a:lnTo>
                <a:cubicBezTo>
                  <a:pt x="3306628" y="1044440"/>
                  <a:pt x="3341638" y="1163731"/>
                  <a:pt x="3276841" y="1034142"/>
                </a:cubicBezTo>
                <a:cubicBezTo>
                  <a:pt x="3269584" y="1019628"/>
                  <a:pt x="3264805" y="1003582"/>
                  <a:pt x="3255069" y="990600"/>
                </a:cubicBezTo>
                <a:cubicBezTo>
                  <a:pt x="3242753" y="974179"/>
                  <a:pt x="3211526" y="947057"/>
                  <a:pt x="3211526" y="947057"/>
                </a:cubicBezTo>
                <a:cubicBezTo>
                  <a:pt x="3204269" y="932543"/>
                  <a:pt x="3199718" y="916323"/>
                  <a:pt x="3189755" y="903514"/>
                </a:cubicBezTo>
                <a:cubicBezTo>
                  <a:pt x="3174003" y="883261"/>
                  <a:pt x="3149559" y="870434"/>
                  <a:pt x="3135326" y="849085"/>
                </a:cubicBezTo>
                <a:lnTo>
                  <a:pt x="3091783" y="783771"/>
                </a:lnTo>
                <a:cubicBezTo>
                  <a:pt x="3084526" y="772885"/>
                  <a:pt x="3074149" y="763525"/>
                  <a:pt x="3070012" y="751114"/>
                </a:cubicBezTo>
                <a:cubicBezTo>
                  <a:pt x="3055880" y="708721"/>
                  <a:pt x="3067240" y="726571"/>
                  <a:pt x="3037355" y="696685"/>
                </a:cubicBezTo>
                <a:cubicBezTo>
                  <a:pt x="3030098" y="674914"/>
                  <a:pt x="3028313" y="650466"/>
                  <a:pt x="3015583" y="631371"/>
                </a:cubicBezTo>
                <a:cubicBezTo>
                  <a:pt x="3001069" y="609600"/>
                  <a:pt x="2980316" y="590880"/>
                  <a:pt x="2972041" y="566057"/>
                </a:cubicBezTo>
                <a:cubicBezTo>
                  <a:pt x="2957018" y="520988"/>
                  <a:pt x="2967520" y="542947"/>
                  <a:pt x="2939383" y="500742"/>
                </a:cubicBezTo>
                <a:cubicBezTo>
                  <a:pt x="2922007" y="448612"/>
                  <a:pt x="2936612" y="476199"/>
                  <a:pt x="2884955" y="424542"/>
                </a:cubicBezTo>
                <a:cubicBezTo>
                  <a:pt x="2855268" y="394855"/>
                  <a:pt x="2845994" y="382502"/>
                  <a:pt x="2808755" y="359228"/>
                </a:cubicBezTo>
                <a:cubicBezTo>
                  <a:pt x="2794994" y="350628"/>
                  <a:pt x="2779301" y="345508"/>
                  <a:pt x="2765212" y="337457"/>
                </a:cubicBezTo>
                <a:cubicBezTo>
                  <a:pt x="2706124" y="303693"/>
                  <a:pt x="2759774" y="324758"/>
                  <a:pt x="2699898" y="304800"/>
                </a:cubicBezTo>
                <a:cubicBezTo>
                  <a:pt x="2689012" y="297543"/>
                  <a:pt x="2678943" y="288879"/>
                  <a:pt x="2667241" y="283028"/>
                </a:cubicBezTo>
                <a:cubicBezTo>
                  <a:pt x="2656978" y="277896"/>
                  <a:pt x="2644614" y="277715"/>
                  <a:pt x="2634583" y="272142"/>
                </a:cubicBezTo>
                <a:cubicBezTo>
                  <a:pt x="2634558" y="272128"/>
                  <a:pt x="2552952" y="217722"/>
                  <a:pt x="2536612" y="206828"/>
                </a:cubicBezTo>
                <a:cubicBezTo>
                  <a:pt x="2525726" y="199571"/>
                  <a:pt x="2516366" y="189194"/>
                  <a:pt x="2503955" y="185057"/>
                </a:cubicBezTo>
                <a:lnTo>
                  <a:pt x="2438641" y="163285"/>
                </a:lnTo>
                <a:cubicBezTo>
                  <a:pt x="2386984" y="111628"/>
                  <a:pt x="2414571" y="126233"/>
                  <a:pt x="2362441" y="108857"/>
                </a:cubicBezTo>
                <a:cubicBezTo>
                  <a:pt x="2268841" y="46457"/>
                  <a:pt x="2387270" y="121272"/>
                  <a:pt x="2297126" y="76200"/>
                </a:cubicBezTo>
                <a:cubicBezTo>
                  <a:pt x="2285424" y="70349"/>
                  <a:pt x="2276171" y="60279"/>
                  <a:pt x="2264469" y="54428"/>
                </a:cubicBezTo>
                <a:cubicBezTo>
                  <a:pt x="2240000" y="42193"/>
                  <a:pt x="2217873" y="46728"/>
                  <a:pt x="2199155" y="21771"/>
                </a:cubicBezTo>
                <a:cubicBezTo>
                  <a:pt x="2194801" y="15965"/>
                  <a:pt x="2199155" y="7257"/>
                  <a:pt x="21991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7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Post-order requires traversing each left subtree, then traversing each right subtree, then accessing the values (Right Side)</a:t>
            </a:r>
          </a:p>
          <a:p>
            <a:r>
              <a:rPr lang="en-US" dirty="0" smtClean="0"/>
              <a:t>Pre-order would be 1 4 7 6 3 13 14 10 8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01143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2568788" y="3679372"/>
            <a:ext cx="3614298" cy="3102428"/>
          </a:xfrm>
          <a:custGeom>
            <a:avLst/>
            <a:gdLst>
              <a:gd name="connsiteX0" fmla="*/ 1556898 w 3614298"/>
              <a:gd name="connsiteY0" fmla="*/ 65314 h 3102428"/>
              <a:gd name="connsiteX1" fmla="*/ 1502469 w 3614298"/>
              <a:gd name="connsiteY1" fmla="*/ 108857 h 3102428"/>
              <a:gd name="connsiteX2" fmla="*/ 1469812 w 3614298"/>
              <a:gd name="connsiteY2" fmla="*/ 119742 h 3102428"/>
              <a:gd name="connsiteX3" fmla="*/ 1448041 w 3614298"/>
              <a:gd name="connsiteY3" fmla="*/ 141514 h 3102428"/>
              <a:gd name="connsiteX4" fmla="*/ 1382726 w 3614298"/>
              <a:gd name="connsiteY4" fmla="*/ 163285 h 3102428"/>
              <a:gd name="connsiteX5" fmla="*/ 1350069 w 3614298"/>
              <a:gd name="connsiteY5" fmla="*/ 174171 h 3102428"/>
              <a:gd name="connsiteX6" fmla="*/ 1284755 w 3614298"/>
              <a:gd name="connsiteY6" fmla="*/ 206828 h 3102428"/>
              <a:gd name="connsiteX7" fmla="*/ 1230326 w 3614298"/>
              <a:gd name="connsiteY7" fmla="*/ 239485 h 3102428"/>
              <a:gd name="connsiteX8" fmla="*/ 1143241 w 3614298"/>
              <a:gd name="connsiteY8" fmla="*/ 315685 h 3102428"/>
              <a:gd name="connsiteX9" fmla="*/ 1110583 w 3614298"/>
              <a:gd name="connsiteY9" fmla="*/ 326571 h 3102428"/>
              <a:gd name="connsiteX10" fmla="*/ 1045269 w 3614298"/>
              <a:gd name="connsiteY10" fmla="*/ 413657 h 3102428"/>
              <a:gd name="connsiteX11" fmla="*/ 1012612 w 3614298"/>
              <a:gd name="connsiteY11" fmla="*/ 424542 h 3102428"/>
              <a:gd name="connsiteX12" fmla="*/ 990841 w 3614298"/>
              <a:gd name="connsiteY12" fmla="*/ 457200 h 3102428"/>
              <a:gd name="connsiteX13" fmla="*/ 925526 w 3614298"/>
              <a:gd name="connsiteY13" fmla="*/ 489857 h 3102428"/>
              <a:gd name="connsiteX14" fmla="*/ 881983 w 3614298"/>
              <a:gd name="connsiteY14" fmla="*/ 544285 h 3102428"/>
              <a:gd name="connsiteX15" fmla="*/ 849326 w 3614298"/>
              <a:gd name="connsiteY15" fmla="*/ 555171 h 3102428"/>
              <a:gd name="connsiteX16" fmla="*/ 816669 w 3614298"/>
              <a:gd name="connsiteY16" fmla="*/ 576942 h 3102428"/>
              <a:gd name="connsiteX17" fmla="*/ 794898 w 3614298"/>
              <a:gd name="connsiteY17" fmla="*/ 609600 h 3102428"/>
              <a:gd name="connsiteX18" fmla="*/ 773126 w 3614298"/>
              <a:gd name="connsiteY18" fmla="*/ 631371 h 3102428"/>
              <a:gd name="connsiteX19" fmla="*/ 762241 w 3614298"/>
              <a:gd name="connsiteY19" fmla="*/ 664028 h 3102428"/>
              <a:gd name="connsiteX20" fmla="*/ 675155 w 3614298"/>
              <a:gd name="connsiteY20" fmla="*/ 740228 h 3102428"/>
              <a:gd name="connsiteX21" fmla="*/ 653383 w 3614298"/>
              <a:gd name="connsiteY21" fmla="*/ 762000 h 3102428"/>
              <a:gd name="connsiteX22" fmla="*/ 588069 w 3614298"/>
              <a:gd name="connsiteY22" fmla="*/ 805542 h 3102428"/>
              <a:gd name="connsiteX23" fmla="*/ 544526 w 3614298"/>
              <a:gd name="connsiteY23" fmla="*/ 849085 h 3102428"/>
              <a:gd name="connsiteX24" fmla="*/ 533641 w 3614298"/>
              <a:gd name="connsiteY24" fmla="*/ 881742 h 3102428"/>
              <a:gd name="connsiteX25" fmla="*/ 511869 w 3614298"/>
              <a:gd name="connsiteY25" fmla="*/ 903514 h 3102428"/>
              <a:gd name="connsiteX26" fmla="*/ 490098 w 3614298"/>
              <a:gd name="connsiteY26" fmla="*/ 936171 h 3102428"/>
              <a:gd name="connsiteX27" fmla="*/ 468326 w 3614298"/>
              <a:gd name="connsiteY27" fmla="*/ 957942 h 3102428"/>
              <a:gd name="connsiteX28" fmla="*/ 446555 w 3614298"/>
              <a:gd name="connsiteY28" fmla="*/ 990600 h 3102428"/>
              <a:gd name="connsiteX29" fmla="*/ 392126 w 3614298"/>
              <a:gd name="connsiteY29" fmla="*/ 1045028 h 3102428"/>
              <a:gd name="connsiteX30" fmla="*/ 370355 w 3614298"/>
              <a:gd name="connsiteY30" fmla="*/ 1066800 h 3102428"/>
              <a:gd name="connsiteX31" fmla="*/ 326812 w 3614298"/>
              <a:gd name="connsiteY31" fmla="*/ 1132114 h 3102428"/>
              <a:gd name="connsiteX32" fmla="*/ 283269 w 3614298"/>
              <a:gd name="connsiteY32" fmla="*/ 1186542 h 3102428"/>
              <a:gd name="connsiteX33" fmla="*/ 261498 w 3614298"/>
              <a:gd name="connsiteY33" fmla="*/ 1251857 h 3102428"/>
              <a:gd name="connsiteX34" fmla="*/ 239726 w 3614298"/>
              <a:gd name="connsiteY34" fmla="*/ 1360714 h 3102428"/>
              <a:gd name="connsiteX35" fmla="*/ 217955 w 3614298"/>
              <a:gd name="connsiteY35" fmla="*/ 1426028 h 3102428"/>
              <a:gd name="connsiteX36" fmla="*/ 163526 w 3614298"/>
              <a:gd name="connsiteY36" fmla="*/ 1480457 h 3102428"/>
              <a:gd name="connsiteX37" fmla="*/ 130869 w 3614298"/>
              <a:gd name="connsiteY37" fmla="*/ 1524000 h 3102428"/>
              <a:gd name="connsiteX38" fmla="*/ 109098 w 3614298"/>
              <a:gd name="connsiteY38" fmla="*/ 1556657 h 3102428"/>
              <a:gd name="connsiteX39" fmla="*/ 76441 w 3614298"/>
              <a:gd name="connsiteY39" fmla="*/ 1578428 h 3102428"/>
              <a:gd name="connsiteX40" fmla="*/ 32898 w 3614298"/>
              <a:gd name="connsiteY40" fmla="*/ 1643742 h 3102428"/>
              <a:gd name="connsiteX41" fmla="*/ 11126 w 3614298"/>
              <a:gd name="connsiteY41" fmla="*/ 1709057 h 3102428"/>
              <a:gd name="connsiteX42" fmla="*/ 11126 w 3614298"/>
              <a:gd name="connsiteY42" fmla="*/ 2046514 h 3102428"/>
              <a:gd name="connsiteX43" fmla="*/ 43783 w 3614298"/>
              <a:gd name="connsiteY43" fmla="*/ 2111828 h 3102428"/>
              <a:gd name="connsiteX44" fmla="*/ 65555 w 3614298"/>
              <a:gd name="connsiteY44" fmla="*/ 2133600 h 3102428"/>
              <a:gd name="connsiteX45" fmla="*/ 98212 w 3614298"/>
              <a:gd name="connsiteY45" fmla="*/ 2144485 h 3102428"/>
              <a:gd name="connsiteX46" fmla="*/ 130869 w 3614298"/>
              <a:gd name="connsiteY46" fmla="*/ 2166257 h 3102428"/>
              <a:gd name="connsiteX47" fmla="*/ 250612 w 3614298"/>
              <a:gd name="connsiteY47" fmla="*/ 2188028 h 3102428"/>
              <a:gd name="connsiteX48" fmla="*/ 326812 w 3614298"/>
              <a:gd name="connsiteY48" fmla="*/ 2209800 h 3102428"/>
              <a:gd name="connsiteX49" fmla="*/ 457441 w 3614298"/>
              <a:gd name="connsiteY49" fmla="*/ 2198914 h 3102428"/>
              <a:gd name="connsiteX50" fmla="*/ 511869 w 3614298"/>
              <a:gd name="connsiteY50" fmla="*/ 2155371 h 3102428"/>
              <a:gd name="connsiteX51" fmla="*/ 588069 w 3614298"/>
              <a:gd name="connsiteY51" fmla="*/ 2100942 h 3102428"/>
              <a:gd name="connsiteX52" fmla="*/ 642498 w 3614298"/>
              <a:gd name="connsiteY52" fmla="*/ 2046514 h 3102428"/>
              <a:gd name="connsiteX53" fmla="*/ 707812 w 3614298"/>
              <a:gd name="connsiteY53" fmla="*/ 2013857 h 3102428"/>
              <a:gd name="connsiteX54" fmla="*/ 762241 w 3614298"/>
              <a:gd name="connsiteY54" fmla="*/ 1970314 h 3102428"/>
              <a:gd name="connsiteX55" fmla="*/ 805783 w 3614298"/>
              <a:gd name="connsiteY55" fmla="*/ 1959428 h 3102428"/>
              <a:gd name="connsiteX56" fmla="*/ 838441 w 3614298"/>
              <a:gd name="connsiteY56" fmla="*/ 1970314 h 3102428"/>
              <a:gd name="connsiteX57" fmla="*/ 849326 w 3614298"/>
              <a:gd name="connsiteY57" fmla="*/ 2100942 h 3102428"/>
              <a:gd name="connsiteX58" fmla="*/ 838441 w 3614298"/>
              <a:gd name="connsiteY58" fmla="*/ 2133600 h 3102428"/>
              <a:gd name="connsiteX59" fmla="*/ 816669 w 3614298"/>
              <a:gd name="connsiteY59" fmla="*/ 2155371 h 3102428"/>
              <a:gd name="connsiteX60" fmla="*/ 805783 w 3614298"/>
              <a:gd name="connsiteY60" fmla="*/ 2188028 h 3102428"/>
              <a:gd name="connsiteX61" fmla="*/ 740469 w 3614298"/>
              <a:gd name="connsiteY61" fmla="*/ 2286000 h 3102428"/>
              <a:gd name="connsiteX62" fmla="*/ 718698 w 3614298"/>
              <a:gd name="connsiteY62" fmla="*/ 2318657 h 3102428"/>
              <a:gd name="connsiteX63" fmla="*/ 696926 w 3614298"/>
              <a:gd name="connsiteY63" fmla="*/ 2351314 h 3102428"/>
              <a:gd name="connsiteX64" fmla="*/ 707812 w 3614298"/>
              <a:gd name="connsiteY64" fmla="*/ 2656114 h 3102428"/>
              <a:gd name="connsiteX65" fmla="*/ 718698 w 3614298"/>
              <a:gd name="connsiteY65" fmla="*/ 2808514 h 3102428"/>
              <a:gd name="connsiteX66" fmla="*/ 740469 w 3614298"/>
              <a:gd name="connsiteY66" fmla="*/ 2841171 h 3102428"/>
              <a:gd name="connsiteX67" fmla="*/ 751355 w 3614298"/>
              <a:gd name="connsiteY67" fmla="*/ 2873828 h 3102428"/>
              <a:gd name="connsiteX68" fmla="*/ 805783 w 3614298"/>
              <a:gd name="connsiteY68" fmla="*/ 2917371 h 3102428"/>
              <a:gd name="connsiteX69" fmla="*/ 925526 w 3614298"/>
              <a:gd name="connsiteY69" fmla="*/ 3015342 h 3102428"/>
              <a:gd name="connsiteX70" fmla="*/ 958183 w 3614298"/>
              <a:gd name="connsiteY70" fmla="*/ 3037114 h 3102428"/>
              <a:gd name="connsiteX71" fmla="*/ 1023498 w 3614298"/>
              <a:gd name="connsiteY71" fmla="*/ 3058885 h 3102428"/>
              <a:gd name="connsiteX72" fmla="*/ 1067041 w 3614298"/>
              <a:gd name="connsiteY72" fmla="*/ 3080657 h 3102428"/>
              <a:gd name="connsiteX73" fmla="*/ 1110583 w 3614298"/>
              <a:gd name="connsiteY73" fmla="*/ 3091542 h 3102428"/>
              <a:gd name="connsiteX74" fmla="*/ 1143241 w 3614298"/>
              <a:gd name="connsiteY74" fmla="*/ 3102428 h 3102428"/>
              <a:gd name="connsiteX75" fmla="*/ 1273869 w 3614298"/>
              <a:gd name="connsiteY75" fmla="*/ 3080657 h 3102428"/>
              <a:gd name="connsiteX76" fmla="*/ 1295641 w 3614298"/>
              <a:gd name="connsiteY76" fmla="*/ 3058885 h 3102428"/>
              <a:gd name="connsiteX77" fmla="*/ 1328298 w 3614298"/>
              <a:gd name="connsiteY77" fmla="*/ 3037114 h 3102428"/>
              <a:gd name="connsiteX78" fmla="*/ 1360955 w 3614298"/>
              <a:gd name="connsiteY78" fmla="*/ 2982685 h 3102428"/>
              <a:gd name="connsiteX79" fmla="*/ 1371841 w 3614298"/>
              <a:gd name="connsiteY79" fmla="*/ 2950028 h 3102428"/>
              <a:gd name="connsiteX80" fmla="*/ 1393612 w 3614298"/>
              <a:gd name="connsiteY80" fmla="*/ 2917371 h 3102428"/>
              <a:gd name="connsiteX81" fmla="*/ 1426269 w 3614298"/>
              <a:gd name="connsiteY81" fmla="*/ 2862942 h 3102428"/>
              <a:gd name="connsiteX82" fmla="*/ 1437155 w 3614298"/>
              <a:gd name="connsiteY82" fmla="*/ 2830285 h 3102428"/>
              <a:gd name="connsiteX83" fmla="*/ 1448041 w 3614298"/>
              <a:gd name="connsiteY83" fmla="*/ 2579914 h 3102428"/>
              <a:gd name="connsiteX84" fmla="*/ 1524241 w 3614298"/>
              <a:gd name="connsiteY84" fmla="*/ 2590800 h 3102428"/>
              <a:gd name="connsiteX85" fmla="*/ 1567783 w 3614298"/>
              <a:gd name="connsiteY85" fmla="*/ 2656114 h 3102428"/>
              <a:gd name="connsiteX86" fmla="*/ 1578669 w 3614298"/>
              <a:gd name="connsiteY86" fmla="*/ 2830285 h 3102428"/>
              <a:gd name="connsiteX87" fmla="*/ 1589555 w 3614298"/>
              <a:gd name="connsiteY87" fmla="*/ 2873828 h 3102428"/>
              <a:gd name="connsiteX88" fmla="*/ 1633098 w 3614298"/>
              <a:gd name="connsiteY88" fmla="*/ 2917371 h 3102428"/>
              <a:gd name="connsiteX89" fmla="*/ 1654869 w 3614298"/>
              <a:gd name="connsiteY89" fmla="*/ 2950028 h 3102428"/>
              <a:gd name="connsiteX90" fmla="*/ 1731069 w 3614298"/>
              <a:gd name="connsiteY90" fmla="*/ 2982685 h 3102428"/>
              <a:gd name="connsiteX91" fmla="*/ 1785498 w 3614298"/>
              <a:gd name="connsiteY91" fmla="*/ 3026228 h 3102428"/>
              <a:gd name="connsiteX92" fmla="*/ 1829041 w 3614298"/>
              <a:gd name="connsiteY92" fmla="*/ 3048000 h 3102428"/>
              <a:gd name="connsiteX93" fmla="*/ 1861698 w 3614298"/>
              <a:gd name="connsiteY93" fmla="*/ 3069771 h 3102428"/>
              <a:gd name="connsiteX94" fmla="*/ 1937898 w 3614298"/>
              <a:gd name="connsiteY94" fmla="*/ 3091542 h 3102428"/>
              <a:gd name="connsiteX95" fmla="*/ 2057641 w 3614298"/>
              <a:gd name="connsiteY95" fmla="*/ 3080657 h 3102428"/>
              <a:gd name="connsiteX96" fmla="*/ 2155612 w 3614298"/>
              <a:gd name="connsiteY96" fmla="*/ 3037114 h 3102428"/>
              <a:gd name="connsiteX97" fmla="*/ 2188269 w 3614298"/>
              <a:gd name="connsiteY97" fmla="*/ 3026228 h 3102428"/>
              <a:gd name="connsiteX98" fmla="*/ 2264469 w 3614298"/>
              <a:gd name="connsiteY98" fmla="*/ 2960914 h 3102428"/>
              <a:gd name="connsiteX99" fmla="*/ 2308012 w 3614298"/>
              <a:gd name="connsiteY99" fmla="*/ 2862942 h 3102428"/>
              <a:gd name="connsiteX100" fmla="*/ 2329783 w 3614298"/>
              <a:gd name="connsiteY100" fmla="*/ 2743200 h 3102428"/>
              <a:gd name="connsiteX101" fmla="*/ 2308012 w 3614298"/>
              <a:gd name="connsiteY101" fmla="*/ 2362200 h 3102428"/>
              <a:gd name="connsiteX102" fmla="*/ 2297126 w 3614298"/>
              <a:gd name="connsiteY102" fmla="*/ 2296885 h 3102428"/>
              <a:gd name="connsiteX103" fmla="*/ 2286241 w 3614298"/>
              <a:gd name="connsiteY103" fmla="*/ 2264228 h 3102428"/>
              <a:gd name="connsiteX104" fmla="*/ 2275355 w 3614298"/>
              <a:gd name="connsiteY104" fmla="*/ 2220685 h 3102428"/>
              <a:gd name="connsiteX105" fmla="*/ 2242698 w 3614298"/>
              <a:gd name="connsiteY105" fmla="*/ 2133600 h 3102428"/>
              <a:gd name="connsiteX106" fmla="*/ 2220926 w 3614298"/>
              <a:gd name="connsiteY106" fmla="*/ 2068285 h 3102428"/>
              <a:gd name="connsiteX107" fmla="*/ 2210041 w 3614298"/>
              <a:gd name="connsiteY107" fmla="*/ 2035628 h 3102428"/>
              <a:gd name="connsiteX108" fmla="*/ 2166498 w 3614298"/>
              <a:gd name="connsiteY108" fmla="*/ 1959428 h 3102428"/>
              <a:gd name="connsiteX109" fmla="*/ 2112069 w 3614298"/>
              <a:gd name="connsiteY109" fmla="*/ 1872342 h 3102428"/>
              <a:gd name="connsiteX110" fmla="*/ 2101183 w 3614298"/>
              <a:gd name="connsiteY110" fmla="*/ 1839685 h 3102428"/>
              <a:gd name="connsiteX111" fmla="*/ 2079412 w 3614298"/>
              <a:gd name="connsiteY111" fmla="*/ 1763485 h 3102428"/>
              <a:gd name="connsiteX112" fmla="*/ 2046755 w 3614298"/>
              <a:gd name="connsiteY112" fmla="*/ 1709057 h 3102428"/>
              <a:gd name="connsiteX113" fmla="*/ 2024983 w 3614298"/>
              <a:gd name="connsiteY113" fmla="*/ 1643742 h 3102428"/>
              <a:gd name="connsiteX114" fmla="*/ 2003212 w 3614298"/>
              <a:gd name="connsiteY114" fmla="*/ 1611085 h 3102428"/>
              <a:gd name="connsiteX115" fmla="*/ 1970555 w 3614298"/>
              <a:gd name="connsiteY115" fmla="*/ 1534885 h 3102428"/>
              <a:gd name="connsiteX116" fmla="*/ 1948783 w 3614298"/>
              <a:gd name="connsiteY116" fmla="*/ 1502228 h 3102428"/>
              <a:gd name="connsiteX117" fmla="*/ 1937898 w 3614298"/>
              <a:gd name="connsiteY117" fmla="*/ 1469571 h 3102428"/>
              <a:gd name="connsiteX118" fmla="*/ 1916126 w 3614298"/>
              <a:gd name="connsiteY118" fmla="*/ 1426028 h 3102428"/>
              <a:gd name="connsiteX119" fmla="*/ 1905241 w 3614298"/>
              <a:gd name="connsiteY119" fmla="*/ 1382485 h 3102428"/>
              <a:gd name="connsiteX120" fmla="*/ 1894355 w 3614298"/>
              <a:gd name="connsiteY120" fmla="*/ 1349828 h 3102428"/>
              <a:gd name="connsiteX121" fmla="*/ 1872583 w 3614298"/>
              <a:gd name="connsiteY121" fmla="*/ 1262742 h 3102428"/>
              <a:gd name="connsiteX122" fmla="*/ 1850812 w 3614298"/>
              <a:gd name="connsiteY122" fmla="*/ 1186542 h 3102428"/>
              <a:gd name="connsiteX123" fmla="*/ 1872583 w 3614298"/>
              <a:gd name="connsiteY123" fmla="*/ 1045028 h 3102428"/>
              <a:gd name="connsiteX124" fmla="*/ 1894355 w 3614298"/>
              <a:gd name="connsiteY124" fmla="*/ 1012371 h 3102428"/>
              <a:gd name="connsiteX125" fmla="*/ 2014098 w 3614298"/>
              <a:gd name="connsiteY125" fmla="*/ 1023257 h 3102428"/>
              <a:gd name="connsiteX126" fmla="*/ 2090298 w 3614298"/>
              <a:gd name="connsiteY126" fmla="*/ 1055914 h 3102428"/>
              <a:gd name="connsiteX127" fmla="*/ 2144726 w 3614298"/>
              <a:gd name="connsiteY127" fmla="*/ 1121228 h 3102428"/>
              <a:gd name="connsiteX128" fmla="*/ 2177383 w 3614298"/>
              <a:gd name="connsiteY128" fmla="*/ 1143000 h 3102428"/>
              <a:gd name="connsiteX129" fmla="*/ 2199155 w 3614298"/>
              <a:gd name="connsiteY129" fmla="*/ 1175657 h 3102428"/>
              <a:gd name="connsiteX130" fmla="*/ 2231812 w 3614298"/>
              <a:gd name="connsiteY130" fmla="*/ 1197428 h 3102428"/>
              <a:gd name="connsiteX131" fmla="*/ 2253583 w 3614298"/>
              <a:gd name="connsiteY131" fmla="*/ 1240971 h 3102428"/>
              <a:gd name="connsiteX132" fmla="*/ 2275355 w 3614298"/>
              <a:gd name="connsiteY132" fmla="*/ 1262742 h 3102428"/>
              <a:gd name="connsiteX133" fmla="*/ 2318898 w 3614298"/>
              <a:gd name="connsiteY133" fmla="*/ 1328057 h 3102428"/>
              <a:gd name="connsiteX134" fmla="*/ 2384212 w 3614298"/>
              <a:gd name="connsiteY134" fmla="*/ 1393371 h 3102428"/>
              <a:gd name="connsiteX135" fmla="*/ 2416869 w 3614298"/>
              <a:gd name="connsiteY135" fmla="*/ 1436914 h 3102428"/>
              <a:gd name="connsiteX136" fmla="*/ 2482183 w 3614298"/>
              <a:gd name="connsiteY136" fmla="*/ 1524000 h 3102428"/>
              <a:gd name="connsiteX137" fmla="*/ 2514841 w 3614298"/>
              <a:gd name="connsiteY137" fmla="*/ 1578428 h 3102428"/>
              <a:gd name="connsiteX138" fmla="*/ 2536612 w 3614298"/>
              <a:gd name="connsiteY138" fmla="*/ 1654628 h 3102428"/>
              <a:gd name="connsiteX139" fmla="*/ 2547498 w 3614298"/>
              <a:gd name="connsiteY139" fmla="*/ 1687285 h 3102428"/>
              <a:gd name="connsiteX140" fmla="*/ 2558383 w 3614298"/>
              <a:gd name="connsiteY140" fmla="*/ 1741714 h 3102428"/>
              <a:gd name="connsiteX141" fmla="*/ 2569269 w 3614298"/>
              <a:gd name="connsiteY141" fmla="*/ 1774371 h 3102428"/>
              <a:gd name="connsiteX142" fmla="*/ 2591041 w 3614298"/>
              <a:gd name="connsiteY142" fmla="*/ 1926771 h 3102428"/>
              <a:gd name="connsiteX143" fmla="*/ 2601926 w 3614298"/>
              <a:gd name="connsiteY143" fmla="*/ 1959428 h 3102428"/>
              <a:gd name="connsiteX144" fmla="*/ 2591041 w 3614298"/>
              <a:gd name="connsiteY144" fmla="*/ 2090057 h 3102428"/>
              <a:gd name="connsiteX145" fmla="*/ 2569269 w 3614298"/>
              <a:gd name="connsiteY145" fmla="*/ 2122714 h 3102428"/>
              <a:gd name="connsiteX146" fmla="*/ 2558383 w 3614298"/>
              <a:gd name="connsiteY146" fmla="*/ 2198914 h 3102428"/>
              <a:gd name="connsiteX147" fmla="*/ 2547498 w 3614298"/>
              <a:gd name="connsiteY147" fmla="*/ 2231571 h 3102428"/>
              <a:gd name="connsiteX148" fmla="*/ 2514841 w 3614298"/>
              <a:gd name="connsiteY148" fmla="*/ 2383971 h 3102428"/>
              <a:gd name="connsiteX149" fmla="*/ 2493069 w 3614298"/>
              <a:gd name="connsiteY149" fmla="*/ 2405742 h 3102428"/>
              <a:gd name="connsiteX150" fmla="*/ 2471298 w 3614298"/>
              <a:gd name="connsiteY150" fmla="*/ 2471057 h 3102428"/>
              <a:gd name="connsiteX151" fmla="*/ 2438641 w 3614298"/>
              <a:gd name="connsiteY151" fmla="*/ 2590800 h 3102428"/>
              <a:gd name="connsiteX152" fmla="*/ 2427755 w 3614298"/>
              <a:gd name="connsiteY152" fmla="*/ 2623457 h 3102428"/>
              <a:gd name="connsiteX153" fmla="*/ 2416869 w 3614298"/>
              <a:gd name="connsiteY153" fmla="*/ 2656114 h 3102428"/>
              <a:gd name="connsiteX154" fmla="*/ 2427755 w 3614298"/>
              <a:gd name="connsiteY154" fmla="*/ 2830285 h 3102428"/>
              <a:gd name="connsiteX155" fmla="*/ 2438641 w 3614298"/>
              <a:gd name="connsiteY155" fmla="*/ 2862942 h 3102428"/>
              <a:gd name="connsiteX156" fmla="*/ 2460412 w 3614298"/>
              <a:gd name="connsiteY156" fmla="*/ 2884714 h 3102428"/>
              <a:gd name="connsiteX157" fmla="*/ 2482183 w 3614298"/>
              <a:gd name="connsiteY157" fmla="*/ 2917371 h 3102428"/>
              <a:gd name="connsiteX158" fmla="*/ 2514841 w 3614298"/>
              <a:gd name="connsiteY158" fmla="*/ 2928257 h 3102428"/>
              <a:gd name="connsiteX159" fmla="*/ 2591041 w 3614298"/>
              <a:gd name="connsiteY159" fmla="*/ 2960914 h 3102428"/>
              <a:gd name="connsiteX160" fmla="*/ 2699898 w 3614298"/>
              <a:gd name="connsiteY160" fmla="*/ 2982685 h 3102428"/>
              <a:gd name="connsiteX161" fmla="*/ 2754326 w 3614298"/>
              <a:gd name="connsiteY161" fmla="*/ 2993571 h 3102428"/>
              <a:gd name="connsiteX162" fmla="*/ 2884955 w 3614298"/>
              <a:gd name="connsiteY162" fmla="*/ 3015342 h 3102428"/>
              <a:gd name="connsiteX163" fmla="*/ 3004698 w 3614298"/>
              <a:gd name="connsiteY163" fmla="*/ 3004457 h 3102428"/>
              <a:gd name="connsiteX164" fmla="*/ 3026469 w 3614298"/>
              <a:gd name="connsiteY164" fmla="*/ 2982685 h 3102428"/>
              <a:gd name="connsiteX165" fmla="*/ 3059126 w 3614298"/>
              <a:gd name="connsiteY165" fmla="*/ 2971800 h 3102428"/>
              <a:gd name="connsiteX166" fmla="*/ 3091783 w 3614298"/>
              <a:gd name="connsiteY166" fmla="*/ 2950028 h 3102428"/>
              <a:gd name="connsiteX167" fmla="*/ 3124441 w 3614298"/>
              <a:gd name="connsiteY167" fmla="*/ 2939142 h 3102428"/>
              <a:gd name="connsiteX168" fmla="*/ 3157098 w 3614298"/>
              <a:gd name="connsiteY168" fmla="*/ 2906485 h 3102428"/>
              <a:gd name="connsiteX169" fmla="*/ 3189755 w 3614298"/>
              <a:gd name="connsiteY169" fmla="*/ 2852057 h 3102428"/>
              <a:gd name="connsiteX170" fmla="*/ 3233298 w 3614298"/>
              <a:gd name="connsiteY170" fmla="*/ 2786742 h 3102428"/>
              <a:gd name="connsiteX171" fmla="*/ 3265955 w 3614298"/>
              <a:gd name="connsiteY171" fmla="*/ 2710542 h 3102428"/>
              <a:gd name="connsiteX172" fmla="*/ 3309498 w 3614298"/>
              <a:gd name="connsiteY172" fmla="*/ 2612571 h 3102428"/>
              <a:gd name="connsiteX173" fmla="*/ 3385698 w 3614298"/>
              <a:gd name="connsiteY173" fmla="*/ 2492828 h 3102428"/>
              <a:gd name="connsiteX174" fmla="*/ 3418355 w 3614298"/>
              <a:gd name="connsiteY174" fmla="*/ 2460171 h 3102428"/>
              <a:gd name="connsiteX175" fmla="*/ 3451012 w 3614298"/>
              <a:gd name="connsiteY175" fmla="*/ 2394857 h 3102428"/>
              <a:gd name="connsiteX176" fmla="*/ 3461898 w 3614298"/>
              <a:gd name="connsiteY176" fmla="*/ 2362200 h 3102428"/>
              <a:gd name="connsiteX177" fmla="*/ 3483669 w 3614298"/>
              <a:gd name="connsiteY177" fmla="*/ 2329542 h 3102428"/>
              <a:gd name="connsiteX178" fmla="*/ 3505441 w 3614298"/>
              <a:gd name="connsiteY178" fmla="*/ 2264228 h 3102428"/>
              <a:gd name="connsiteX179" fmla="*/ 3516326 w 3614298"/>
              <a:gd name="connsiteY179" fmla="*/ 2231571 h 3102428"/>
              <a:gd name="connsiteX180" fmla="*/ 3538098 w 3614298"/>
              <a:gd name="connsiteY180" fmla="*/ 2209800 h 3102428"/>
              <a:gd name="connsiteX181" fmla="*/ 3570755 w 3614298"/>
              <a:gd name="connsiteY181" fmla="*/ 2144485 h 3102428"/>
              <a:gd name="connsiteX182" fmla="*/ 3603412 w 3614298"/>
              <a:gd name="connsiteY182" fmla="*/ 2035628 h 3102428"/>
              <a:gd name="connsiteX183" fmla="*/ 3614298 w 3614298"/>
              <a:gd name="connsiteY183" fmla="*/ 1970314 h 3102428"/>
              <a:gd name="connsiteX184" fmla="*/ 3603412 w 3614298"/>
              <a:gd name="connsiteY184" fmla="*/ 1763485 h 3102428"/>
              <a:gd name="connsiteX185" fmla="*/ 3592526 w 3614298"/>
              <a:gd name="connsiteY185" fmla="*/ 1730828 h 3102428"/>
              <a:gd name="connsiteX186" fmla="*/ 3570755 w 3614298"/>
              <a:gd name="connsiteY186" fmla="*/ 1611085 h 3102428"/>
              <a:gd name="connsiteX187" fmla="*/ 3548983 w 3614298"/>
              <a:gd name="connsiteY187" fmla="*/ 1524000 h 3102428"/>
              <a:gd name="connsiteX188" fmla="*/ 3516326 w 3614298"/>
              <a:gd name="connsiteY188" fmla="*/ 1458685 h 3102428"/>
              <a:gd name="connsiteX189" fmla="*/ 3494555 w 3614298"/>
              <a:gd name="connsiteY189" fmla="*/ 1426028 h 3102428"/>
              <a:gd name="connsiteX190" fmla="*/ 3440126 w 3614298"/>
              <a:gd name="connsiteY190" fmla="*/ 1338942 h 3102428"/>
              <a:gd name="connsiteX191" fmla="*/ 3407469 w 3614298"/>
              <a:gd name="connsiteY191" fmla="*/ 1273628 h 3102428"/>
              <a:gd name="connsiteX192" fmla="*/ 3396583 w 3614298"/>
              <a:gd name="connsiteY192" fmla="*/ 1240971 h 3102428"/>
              <a:gd name="connsiteX193" fmla="*/ 3353041 w 3614298"/>
              <a:gd name="connsiteY193" fmla="*/ 1175657 h 3102428"/>
              <a:gd name="connsiteX194" fmla="*/ 3331269 w 3614298"/>
              <a:gd name="connsiteY194" fmla="*/ 1143000 h 3102428"/>
              <a:gd name="connsiteX195" fmla="*/ 3276841 w 3614298"/>
              <a:gd name="connsiteY195" fmla="*/ 1034142 h 3102428"/>
              <a:gd name="connsiteX196" fmla="*/ 3255069 w 3614298"/>
              <a:gd name="connsiteY196" fmla="*/ 990600 h 3102428"/>
              <a:gd name="connsiteX197" fmla="*/ 3211526 w 3614298"/>
              <a:gd name="connsiteY197" fmla="*/ 947057 h 3102428"/>
              <a:gd name="connsiteX198" fmla="*/ 3189755 w 3614298"/>
              <a:gd name="connsiteY198" fmla="*/ 903514 h 3102428"/>
              <a:gd name="connsiteX199" fmla="*/ 3135326 w 3614298"/>
              <a:gd name="connsiteY199" fmla="*/ 849085 h 3102428"/>
              <a:gd name="connsiteX200" fmla="*/ 3091783 w 3614298"/>
              <a:gd name="connsiteY200" fmla="*/ 783771 h 3102428"/>
              <a:gd name="connsiteX201" fmla="*/ 3070012 w 3614298"/>
              <a:gd name="connsiteY201" fmla="*/ 751114 h 3102428"/>
              <a:gd name="connsiteX202" fmla="*/ 3037355 w 3614298"/>
              <a:gd name="connsiteY202" fmla="*/ 696685 h 3102428"/>
              <a:gd name="connsiteX203" fmla="*/ 3015583 w 3614298"/>
              <a:gd name="connsiteY203" fmla="*/ 631371 h 3102428"/>
              <a:gd name="connsiteX204" fmla="*/ 2972041 w 3614298"/>
              <a:gd name="connsiteY204" fmla="*/ 566057 h 3102428"/>
              <a:gd name="connsiteX205" fmla="*/ 2939383 w 3614298"/>
              <a:gd name="connsiteY205" fmla="*/ 500742 h 3102428"/>
              <a:gd name="connsiteX206" fmla="*/ 2884955 w 3614298"/>
              <a:gd name="connsiteY206" fmla="*/ 424542 h 3102428"/>
              <a:gd name="connsiteX207" fmla="*/ 2808755 w 3614298"/>
              <a:gd name="connsiteY207" fmla="*/ 359228 h 3102428"/>
              <a:gd name="connsiteX208" fmla="*/ 2765212 w 3614298"/>
              <a:gd name="connsiteY208" fmla="*/ 337457 h 3102428"/>
              <a:gd name="connsiteX209" fmla="*/ 2699898 w 3614298"/>
              <a:gd name="connsiteY209" fmla="*/ 304800 h 3102428"/>
              <a:gd name="connsiteX210" fmla="*/ 2667241 w 3614298"/>
              <a:gd name="connsiteY210" fmla="*/ 283028 h 3102428"/>
              <a:gd name="connsiteX211" fmla="*/ 2634583 w 3614298"/>
              <a:gd name="connsiteY211" fmla="*/ 272142 h 3102428"/>
              <a:gd name="connsiteX212" fmla="*/ 2536612 w 3614298"/>
              <a:gd name="connsiteY212" fmla="*/ 206828 h 3102428"/>
              <a:gd name="connsiteX213" fmla="*/ 2503955 w 3614298"/>
              <a:gd name="connsiteY213" fmla="*/ 185057 h 3102428"/>
              <a:gd name="connsiteX214" fmla="*/ 2438641 w 3614298"/>
              <a:gd name="connsiteY214" fmla="*/ 163285 h 3102428"/>
              <a:gd name="connsiteX215" fmla="*/ 2362441 w 3614298"/>
              <a:gd name="connsiteY215" fmla="*/ 108857 h 3102428"/>
              <a:gd name="connsiteX216" fmla="*/ 2297126 w 3614298"/>
              <a:gd name="connsiteY216" fmla="*/ 76200 h 3102428"/>
              <a:gd name="connsiteX217" fmla="*/ 2264469 w 3614298"/>
              <a:gd name="connsiteY217" fmla="*/ 54428 h 3102428"/>
              <a:gd name="connsiteX218" fmla="*/ 2199155 w 3614298"/>
              <a:gd name="connsiteY218" fmla="*/ 21771 h 3102428"/>
              <a:gd name="connsiteX219" fmla="*/ 2199155 w 3614298"/>
              <a:gd name="connsiteY219" fmla="*/ 0 h 310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</a:cxnLst>
            <a:rect l="l" t="t" r="r" b="b"/>
            <a:pathLst>
              <a:path w="3614298" h="3102428">
                <a:moveTo>
                  <a:pt x="1556898" y="65314"/>
                </a:moveTo>
                <a:cubicBezTo>
                  <a:pt x="1538755" y="79828"/>
                  <a:pt x="1522172" y="96543"/>
                  <a:pt x="1502469" y="108857"/>
                </a:cubicBezTo>
                <a:cubicBezTo>
                  <a:pt x="1492739" y="114938"/>
                  <a:pt x="1479651" y="113838"/>
                  <a:pt x="1469812" y="119742"/>
                </a:cubicBezTo>
                <a:cubicBezTo>
                  <a:pt x="1461011" y="125022"/>
                  <a:pt x="1457221" y="136924"/>
                  <a:pt x="1448041" y="141514"/>
                </a:cubicBezTo>
                <a:cubicBezTo>
                  <a:pt x="1427515" y="151777"/>
                  <a:pt x="1404498" y="156028"/>
                  <a:pt x="1382726" y="163285"/>
                </a:cubicBezTo>
                <a:cubicBezTo>
                  <a:pt x="1371840" y="166914"/>
                  <a:pt x="1359616" y="167806"/>
                  <a:pt x="1350069" y="174171"/>
                </a:cubicBezTo>
                <a:cubicBezTo>
                  <a:pt x="1307865" y="202307"/>
                  <a:pt x="1329823" y="191805"/>
                  <a:pt x="1284755" y="206828"/>
                </a:cubicBezTo>
                <a:cubicBezTo>
                  <a:pt x="1191666" y="299917"/>
                  <a:pt x="1343381" y="154694"/>
                  <a:pt x="1230326" y="239485"/>
                </a:cubicBezTo>
                <a:cubicBezTo>
                  <a:pt x="1173573" y="282050"/>
                  <a:pt x="1193715" y="290448"/>
                  <a:pt x="1143241" y="315685"/>
                </a:cubicBezTo>
                <a:cubicBezTo>
                  <a:pt x="1132978" y="320817"/>
                  <a:pt x="1121469" y="322942"/>
                  <a:pt x="1110583" y="326571"/>
                </a:cubicBezTo>
                <a:cubicBezTo>
                  <a:pt x="1106981" y="331975"/>
                  <a:pt x="1067644" y="400232"/>
                  <a:pt x="1045269" y="413657"/>
                </a:cubicBezTo>
                <a:cubicBezTo>
                  <a:pt x="1035430" y="419560"/>
                  <a:pt x="1023498" y="420914"/>
                  <a:pt x="1012612" y="424542"/>
                </a:cubicBezTo>
                <a:cubicBezTo>
                  <a:pt x="1005355" y="435428"/>
                  <a:pt x="1000092" y="447949"/>
                  <a:pt x="990841" y="457200"/>
                </a:cubicBezTo>
                <a:cubicBezTo>
                  <a:pt x="969740" y="478301"/>
                  <a:pt x="952085" y="481004"/>
                  <a:pt x="925526" y="489857"/>
                </a:cubicBezTo>
                <a:cubicBezTo>
                  <a:pt x="915636" y="504692"/>
                  <a:pt x="899220" y="533943"/>
                  <a:pt x="881983" y="544285"/>
                </a:cubicBezTo>
                <a:cubicBezTo>
                  <a:pt x="872144" y="550189"/>
                  <a:pt x="859589" y="550039"/>
                  <a:pt x="849326" y="555171"/>
                </a:cubicBezTo>
                <a:cubicBezTo>
                  <a:pt x="837624" y="561022"/>
                  <a:pt x="827555" y="569685"/>
                  <a:pt x="816669" y="576942"/>
                </a:cubicBezTo>
                <a:cubicBezTo>
                  <a:pt x="809412" y="587828"/>
                  <a:pt x="803071" y="599384"/>
                  <a:pt x="794898" y="609600"/>
                </a:cubicBezTo>
                <a:cubicBezTo>
                  <a:pt x="788487" y="617614"/>
                  <a:pt x="778406" y="622570"/>
                  <a:pt x="773126" y="631371"/>
                </a:cubicBezTo>
                <a:cubicBezTo>
                  <a:pt x="767222" y="641210"/>
                  <a:pt x="769126" y="654848"/>
                  <a:pt x="762241" y="664028"/>
                </a:cubicBezTo>
                <a:cubicBezTo>
                  <a:pt x="711882" y="731174"/>
                  <a:pt x="722369" y="702457"/>
                  <a:pt x="675155" y="740228"/>
                </a:cubicBezTo>
                <a:cubicBezTo>
                  <a:pt x="667141" y="746639"/>
                  <a:pt x="661594" y="755842"/>
                  <a:pt x="653383" y="762000"/>
                </a:cubicBezTo>
                <a:cubicBezTo>
                  <a:pt x="632450" y="777699"/>
                  <a:pt x="606571" y="787040"/>
                  <a:pt x="588069" y="805542"/>
                </a:cubicBezTo>
                <a:lnTo>
                  <a:pt x="544526" y="849085"/>
                </a:lnTo>
                <a:cubicBezTo>
                  <a:pt x="540898" y="859971"/>
                  <a:pt x="539544" y="871903"/>
                  <a:pt x="533641" y="881742"/>
                </a:cubicBezTo>
                <a:cubicBezTo>
                  <a:pt x="528361" y="890543"/>
                  <a:pt x="518280" y="895500"/>
                  <a:pt x="511869" y="903514"/>
                </a:cubicBezTo>
                <a:cubicBezTo>
                  <a:pt x="503696" y="913730"/>
                  <a:pt x="498271" y="925955"/>
                  <a:pt x="490098" y="936171"/>
                </a:cubicBezTo>
                <a:cubicBezTo>
                  <a:pt x="483687" y="944185"/>
                  <a:pt x="474737" y="949928"/>
                  <a:pt x="468326" y="957942"/>
                </a:cubicBezTo>
                <a:cubicBezTo>
                  <a:pt x="460153" y="968158"/>
                  <a:pt x="455170" y="980754"/>
                  <a:pt x="446555" y="990600"/>
                </a:cubicBezTo>
                <a:cubicBezTo>
                  <a:pt x="429659" y="1009910"/>
                  <a:pt x="410269" y="1026885"/>
                  <a:pt x="392126" y="1045028"/>
                </a:cubicBezTo>
                <a:lnTo>
                  <a:pt x="370355" y="1066800"/>
                </a:lnTo>
                <a:cubicBezTo>
                  <a:pt x="351224" y="1124192"/>
                  <a:pt x="372113" y="1077752"/>
                  <a:pt x="326812" y="1132114"/>
                </a:cubicBezTo>
                <a:cubicBezTo>
                  <a:pt x="258161" y="1214496"/>
                  <a:pt x="346602" y="1123212"/>
                  <a:pt x="283269" y="1186542"/>
                </a:cubicBezTo>
                <a:cubicBezTo>
                  <a:pt x="276012" y="1208314"/>
                  <a:pt x="265271" y="1229220"/>
                  <a:pt x="261498" y="1251857"/>
                </a:cubicBezTo>
                <a:cubicBezTo>
                  <a:pt x="254141" y="1295996"/>
                  <a:pt x="251906" y="1320115"/>
                  <a:pt x="239726" y="1360714"/>
                </a:cubicBezTo>
                <a:cubicBezTo>
                  <a:pt x="233132" y="1382695"/>
                  <a:pt x="234182" y="1409801"/>
                  <a:pt x="217955" y="1426028"/>
                </a:cubicBezTo>
                <a:cubicBezTo>
                  <a:pt x="199812" y="1444171"/>
                  <a:pt x="178921" y="1459930"/>
                  <a:pt x="163526" y="1480457"/>
                </a:cubicBezTo>
                <a:cubicBezTo>
                  <a:pt x="152640" y="1494971"/>
                  <a:pt x="141414" y="1509236"/>
                  <a:pt x="130869" y="1524000"/>
                </a:cubicBezTo>
                <a:cubicBezTo>
                  <a:pt x="123265" y="1534646"/>
                  <a:pt x="118349" y="1547406"/>
                  <a:pt x="109098" y="1556657"/>
                </a:cubicBezTo>
                <a:cubicBezTo>
                  <a:pt x="99847" y="1565908"/>
                  <a:pt x="87327" y="1571171"/>
                  <a:pt x="76441" y="1578428"/>
                </a:cubicBezTo>
                <a:cubicBezTo>
                  <a:pt x="61927" y="1600199"/>
                  <a:pt x="41173" y="1618919"/>
                  <a:pt x="32898" y="1643742"/>
                </a:cubicBezTo>
                <a:lnTo>
                  <a:pt x="11126" y="1709057"/>
                </a:lnTo>
                <a:cubicBezTo>
                  <a:pt x="-73" y="1877057"/>
                  <a:pt x="-6952" y="1874766"/>
                  <a:pt x="11126" y="2046514"/>
                </a:cubicBezTo>
                <a:cubicBezTo>
                  <a:pt x="13565" y="2069682"/>
                  <a:pt x="29996" y="2094594"/>
                  <a:pt x="43783" y="2111828"/>
                </a:cubicBezTo>
                <a:cubicBezTo>
                  <a:pt x="50194" y="2119842"/>
                  <a:pt x="56754" y="2128320"/>
                  <a:pt x="65555" y="2133600"/>
                </a:cubicBezTo>
                <a:cubicBezTo>
                  <a:pt x="75394" y="2139503"/>
                  <a:pt x="87326" y="2140857"/>
                  <a:pt x="98212" y="2144485"/>
                </a:cubicBezTo>
                <a:cubicBezTo>
                  <a:pt x="109098" y="2151742"/>
                  <a:pt x="118844" y="2161103"/>
                  <a:pt x="130869" y="2166257"/>
                </a:cubicBezTo>
                <a:cubicBezTo>
                  <a:pt x="156528" y="2177253"/>
                  <a:pt x="232962" y="2185507"/>
                  <a:pt x="250612" y="2188028"/>
                </a:cubicBezTo>
                <a:cubicBezTo>
                  <a:pt x="266012" y="2193162"/>
                  <a:pt x="313143" y="2209800"/>
                  <a:pt x="326812" y="2209800"/>
                </a:cubicBezTo>
                <a:cubicBezTo>
                  <a:pt x="370506" y="2209800"/>
                  <a:pt x="413898" y="2202543"/>
                  <a:pt x="457441" y="2198914"/>
                </a:cubicBezTo>
                <a:cubicBezTo>
                  <a:pt x="531539" y="2124812"/>
                  <a:pt x="415761" y="2237749"/>
                  <a:pt x="511869" y="2155371"/>
                </a:cubicBezTo>
                <a:cubicBezTo>
                  <a:pt x="577615" y="2099018"/>
                  <a:pt x="528063" y="2120945"/>
                  <a:pt x="588069" y="2100942"/>
                </a:cubicBezTo>
                <a:cubicBezTo>
                  <a:pt x="606212" y="2082799"/>
                  <a:pt x="618157" y="2054628"/>
                  <a:pt x="642498" y="2046514"/>
                </a:cubicBezTo>
                <a:cubicBezTo>
                  <a:pt x="676989" y="2035017"/>
                  <a:pt x="677668" y="2037973"/>
                  <a:pt x="707812" y="2013857"/>
                </a:cubicBezTo>
                <a:cubicBezTo>
                  <a:pt x="734827" y="1992245"/>
                  <a:pt x="726151" y="1985781"/>
                  <a:pt x="762241" y="1970314"/>
                </a:cubicBezTo>
                <a:cubicBezTo>
                  <a:pt x="775992" y="1964421"/>
                  <a:pt x="791269" y="1963057"/>
                  <a:pt x="805783" y="1959428"/>
                </a:cubicBezTo>
                <a:cubicBezTo>
                  <a:pt x="816669" y="1963057"/>
                  <a:pt x="829481" y="1963146"/>
                  <a:pt x="838441" y="1970314"/>
                </a:cubicBezTo>
                <a:cubicBezTo>
                  <a:pt x="880390" y="2003873"/>
                  <a:pt x="856755" y="2056367"/>
                  <a:pt x="849326" y="2100942"/>
                </a:cubicBezTo>
                <a:cubicBezTo>
                  <a:pt x="847440" y="2112261"/>
                  <a:pt x="844345" y="2123760"/>
                  <a:pt x="838441" y="2133600"/>
                </a:cubicBezTo>
                <a:cubicBezTo>
                  <a:pt x="833161" y="2142401"/>
                  <a:pt x="823926" y="2148114"/>
                  <a:pt x="816669" y="2155371"/>
                </a:cubicBezTo>
                <a:cubicBezTo>
                  <a:pt x="813040" y="2166257"/>
                  <a:pt x="811356" y="2177997"/>
                  <a:pt x="805783" y="2188028"/>
                </a:cubicBezTo>
                <a:cubicBezTo>
                  <a:pt x="805778" y="2188037"/>
                  <a:pt x="751357" y="2269668"/>
                  <a:pt x="740469" y="2286000"/>
                </a:cubicBezTo>
                <a:lnTo>
                  <a:pt x="718698" y="2318657"/>
                </a:lnTo>
                <a:lnTo>
                  <a:pt x="696926" y="2351314"/>
                </a:lnTo>
                <a:cubicBezTo>
                  <a:pt x="700555" y="2452914"/>
                  <a:pt x="702976" y="2554564"/>
                  <a:pt x="707812" y="2656114"/>
                </a:cubicBezTo>
                <a:cubicBezTo>
                  <a:pt x="710235" y="2706986"/>
                  <a:pt x="709847" y="2758360"/>
                  <a:pt x="718698" y="2808514"/>
                </a:cubicBezTo>
                <a:cubicBezTo>
                  <a:pt x="720972" y="2821398"/>
                  <a:pt x="734618" y="2829469"/>
                  <a:pt x="740469" y="2841171"/>
                </a:cubicBezTo>
                <a:cubicBezTo>
                  <a:pt x="745601" y="2851434"/>
                  <a:pt x="745451" y="2863989"/>
                  <a:pt x="751355" y="2873828"/>
                </a:cubicBezTo>
                <a:cubicBezTo>
                  <a:pt x="764760" y="2896169"/>
                  <a:pt x="787044" y="2900974"/>
                  <a:pt x="805783" y="2917371"/>
                </a:cubicBezTo>
                <a:cubicBezTo>
                  <a:pt x="922478" y="3019479"/>
                  <a:pt x="794233" y="2927813"/>
                  <a:pt x="925526" y="3015342"/>
                </a:cubicBezTo>
                <a:cubicBezTo>
                  <a:pt x="936412" y="3022599"/>
                  <a:pt x="945771" y="3032977"/>
                  <a:pt x="958183" y="3037114"/>
                </a:cubicBezTo>
                <a:cubicBezTo>
                  <a:pt x="979955" y="3044371"/>
                  <a:pt x="1002972" y="3048622"/>
                  <a:pt x="1023498" y="3058885"/>
                </a:cubicBezTo>
                <a:cubicBezTo>
                  <a:pt x="1038012" y="3066142"/>
                  <a:pt x="1051847" y="3074959"/>
                  <a:pt x="1067041" y="3080657"/>
                </a:cubicBezTo>
                <a:cubicBezTo>
                  <a:pt x="1081049" y="3085910"/>
                  <a:pt x="1096198" y="3087432"/>
                  <a:pt x="1110583" y="3091542"/>
                </a:cubicBezTo>
                <a:cubicBezTo>
                  <a:pt x="1121616" y="3094694"/>
                  <a:pt x="1132355" y="3098799"/>
                  <a:pt x="1143241" y="3102428"/>
                </a:cubicBezTo>
                <a:cubicBezTo>
                  <a:pt x="1152911" y="3101354"/>
                  <a:pt x="1244858" y="3098063"/>
                  <a:pt x="1273869" y="3080657"/>
                </a:cubicBezTo>
                <a:cubicBezTo>
                  <a:pt x="1282670" y="3075377"/>
                  <a:pt x="1287627" y="3065296"/>
                  <a:pt x="1295641" y="3058885"/>
                </a:cubicBezTo>
                <a:cubicBezTo>
                  <a:pt x="1305857" y="3050712"/>
                  <a:pt x="1317412" y="3044371"/>
                  <a:pt x="1328298" y="3037114"/>
                </a:cubicBezTo>
                <a:cubicBezTo>
                  <a:pt x="1359131" y="2944610"/>
                  <a:pt x="1316130" y="3057393"/>
                  <a:pt x="1360955" y="2982685"/>
                </a:cubicBezTo>
                <a:cubicBezTo>
                  <a:pt x="1366859" y="2972846"/>
                  <a:pt x="1366709" y="2960291"/>
                  <a:pt x="1371841" y="2950028"/>
                </a:cubicBezTo>
                <a:cubicBezTo>
                  <a:pt x="1377692" y="2938326"/>
                  <a:pt x="1387761" y="2929073"/>
                  <a:pt x="1393612" y="2917371"/>
                </a:cubicBezTo>
                <a:cubicBezTo>
                  <a:pt x="1421875" y="2860846"/>
                  <a:pt x="1383745" y="2905468"/>
                  <a:pt x="1426269" y="2862942"/>
                </a:cubicBezTo>
                <a:cubicBezTo>
                  <a:pt x="1429898" y="2852056"/>
                  <a:pt x="1436275" y="2841726"/>
                  <a:pt x="1437155" y="2830285"/>
                </a:cubicBezTo>
                <a:cubicBezTo>
                  <a:pt x="1443562" y="2746995"/>
                  <a:pt x="1419493" y="2658420"/>
                  <a:pt x="1448041" y="2579914"/>
                </a:cubicBezTo>
                <a:cubicBezTo>
                  <a:pt x="1456809" y="2555801"/>
                  <a:pt x="1498841" y="2587171"/>
                  <a:pt x="1524241" y="2590800"/>
                </a:cubicBezTo>
                <a:cubicBezTo>
                  <a:pt x="1538755" y="2612571"/>
                  <a:pt x="1566151" y="2629999"/>
                  <a:pt x="1567783" y="2656114"/>
                </a:cubicBezTo>
                <a:cubicBezTo>
                  <a:pt x="1571412" y="2714171"/>
                  <a:pt x="1572881" y="2772403"/>
                  <a:pt x="1578669" y="2830285"/>
                </a:cubicBezTo>
                <a:cubicBezTo>
                  <a:pt x="1580158" y="2845172"/>
                  <a:pt x="1581626" y="2861141"/>
                  <a:pt x="1589555" y="2873828"/>
                </a:cubicBezTo>
                <a:cubicBezTo>
                  <a:pt x="1600434" y="2891234"/>
                  <a:pt x="1621712" y="2900292"/>
                  <a:pt x="1633098" y="2917371"/>
                </a:cubicBezTo>
                <a:cubicBezTo>
                  <a:pt x="1640355" y="2928257"/>
                  <a:pt x="1644819" y="2941652"/>
                  <a:pt x="1654869" y="2950028"/>
                </a:cubicBezTo>
                <a:cubicBezTo>
                  <a:pt x="1672807" y="2964976"/>
                  <a:pt x="1708379" y="2975122"/>
                  <a:pt x="1731069" y="2982685"/>
                </a:cubicBezTo>
                <a:cubicBezTo>
                  <a:pt x="1754911" y="3006527"/>
                  <a:pt x="1753455" y="3007918"/>
                  <a:pt x="1785498" y="3026228"/>
                </a:cubicBezTo>
                <a:cubicBezTo>
                  <a:pt x="1799587" y="3034279"/>
                  <a:pt x="1814952" y="3039949"/>
                  <a:pt x="1829041" y="3048000"/>
                </a:cubicBezTo>
                <a:cubicBezTo>
                  <a:pt x="1840400" y="3054491"/>
                  <a:pt x="1849996" y="3063920"/>
                  <a:pt x="1861698" y="3069771"/>
                </a:cubicBezTo>
                <a:cubicBezTo>
                  <a:pt x="1877319" y="3077581"/>
                  <a:pt x="1923941" y="3088053"/>
                  <a:pt x="1937898" y="3091542"/>
                </a:cubicBezTo>
                <a:cubicBezTo>
                  <a:pt x="1977812" y="3087914"/>
                  <a:pt x="2018172" y="3087622"/>
                  <a:pt x="2057641" y="3080657"/>
                </a:cubicBezTo>
                <a:cubicBezTo>
                  <a:pt x="2144441" y="3065339"/>
                  <a:pt x="2098687" y="3065577"/>
                  <a:pt x="2155612" y="3037114"/>
                </a:cubicBezTo>
                <a:cubicBezTo>
                  <a:pt x="2165875" y="3031982"/>
                  <a:pt x="2177383" y="3029857"/>
                  <a:pt x="2188269" y="3026228"/>
                </a:cubicBezTo>
                <a:cubicBezTo>
                  <a:pt x="2241063" y="2973434"/>
                  <a:pt x="2214733" y="2994071"/>
                  <a:pt x="2264469" y="2960914"/>
                </a:cubicBezTo>
                <a:cubicBezTo>
                  <a:pt x="2290378" y="2883188"/>
                  <a:pt x="2273512" y="2914695"/>
                  <a:pt x="2308012" y="2862942"/>
                </a:cubicBezTo>
                <a:cubicBezTo>
                  <a:pt x="2311553" y="2845240"/>
                  <a:pt x="2329783" y="2757134"/>
                  <a:pt x="2329783" y="2743200"/>
                </a:cubicBezTo>
                <a:cubicBezTo>
                  <a:pt x="2329783" y="2366466"/>
                  <a:pt x="2338306" y="2528810"/>
                  <a:pt x="2308012" y="2362200"/>
                </a:cubicBezTo>
                <a:cubicBezTo>
                  <a:pt x="2304064" y="2340484"/>
                  <a:pt x="2301914" y="2318431"/>
                  <a:pt x="2297126" y="2296885"/>
                </a:cubicBezTo>
                <a:cubicBezTo>
                  <a:pt x="2294637" y="2285684"/>
                  <a:pt x="2289393" y="2275261"/>
                  <a:pt x="2286241" y="2264228"/>
                </a:cubicBezTo>
                <a:cubicBezTo>
                  <a:pt x="2282131" y="2249843"/>
                  <a:pt x="2279465" y="2235070"/>
                  <a:pt x="2275355" y="2220685"/>
                </a:cubicBezTo>
                <a:cubicBezTo>
                  <a:pt x="2264572" y="2182946"/>
                  <a:pt x="2258032" y="2175768"/>
                  <a:pt x="2242698" y="2133600"/>
                </a:cubicBezTo>
                <a:cubicBezTo>
                  <a:pt x="2234855" y="2112032"/>
                  <a:pt x="2228183" y="2090057"/>
                  <a:pt x="2220926" y="2068285"/>
                </a:cubicBezTo>
                <a:cubicBezTo>
                  <a:pt x="2217297" y="2057399"/>
                  <a:pt x="2215173" y="2045891"/>
                  <a:pt x="2210041" y="2035628"/>
                </a:cubicBezTo>
                <a:cubicBezTo>
                  <a:pt x="2176058" y="1967663"/>
                  <a:pt x="2202398" y="2015843"/>
                  <a:pt x="2166498" y="1959428"/>
                </a:cubicBezTo>
                <a:cubicBezTo>
                  <a:pt x="2148120" y="1930548"/>
                  <a:pt x="2122894" y="1904817"/>
                  <a:pt x="2112069" y="1872342"/>
                </a:cubicBezTo>
                <a:cubicBezTo>
                  <a:pt x="2108440" y="1861456"/>
                  <a:pt x="2104335" y="1850718"/>
                  <a:pt x="2101183" y="1839685"/>
                </a:cubicBezTo>
                <a:cubicBezTo>
                  <a:pt x="2096531" y="1823402"/>
                  <a:pt x="2088115" y="1780890"/>
                  <a:pt x="2079412" y="1763485"/>
                </a:cubicBezTo>
                <a:cubicBezTo>
                  <a:pt x="2069950" y="1744561"/>
                  <a:pt x="2055510" y="1728318"/>
                  <a:pt x="2046755" y="1709057"/>
                </a:cubicBezTo>
                <a:cubicBezTo>
                  <a:pt x="2037258" y="1688165"/>
                  <a:pt x="2037713" y="1662837"/>
                  <a:pt x="2024983" y="1643742"/>
                </a:cubicBezTo>
                <a:cubicBezTo>
                  <a:pt x="2017726" y="1632856"/>
                  <a:pt x="2009703" y="1622444"/>
                  <a:pt x="2003212" y="1611085"/>
                </a:cubicBezTo>
                <a:cubicBezTo>
                  <a:pt x="1912582" y="1452479"/>
                  <a:pt x="2031635" y="1657041"/>
                  <a:pt x="1970555" y="1534885"/>
                </a:cubicBezTo>
                <a:cubicBezTo>
                  <a:pt x="1964704" y="1523183"/>
                  <a:pt x="1956040" y="1513114"/>
                  <a:pt x="1948783" y="1502228"/>
                </a:cubicBezTo>
                <a:cubicBezTo>
                  <a:pt x="1945155" y="1491342"/>
                  <a:pt x="1942418" y="1480118"/>
                  <a:pt x="1937898" y="1469571"/>
                </a:cubicBezTo>
                <a:cubicBezTo>
                  <a:pt x="1931506" y="1454655"/>
                  <a:pt x="1921824" y="1441222"/>
                  <a:pt x="1916126" y="1426028"/>
                </a:cubicBezTo>
                <a:cubicBezTo>
                  <a:pt x="1910873" y="1412020"/>
                  <a:pt x="1909351" y="1396870"/>
                  <a:pt x="1905241" y="1382485"/>
                </a:cubicBezTo>
                <a:cubicBezTo>
                  <a:pt x="1902089" y="1371452"/>
                  <a:pt x="1897374" y="1360898"/>
                  <a:pt x="1894355" y="1349828"/>
                </a:cubicBezTo>
                <a:cubicBezTo>
                  <a:pt x="1886482" y="1320960"/>
                  <a:pt x="1882045" y="1291129"/>
                  <a:pt x="1872583" y="1262742"/>
                </a:cubicBezTo>
                <a:cubicBezTo>
                  <a:pt x="1856967" y="1215892"/>
                  <a:pt x="1864481" y="1241217"/>
                  <a:pt x="1850812" y="1186542"/>
                </a:cubicBezTo>
                <a:cubicBezTo>
                  <a:pt x="1853933" y="1155335"/>
                  <a:pt x="1852969" y="1084255"/>
                  <a:pt x="1872583" y="1045028"/>
                </a:cubicBezTo>
                <a:cubicBezTo>
                  <a:pt x="1878434" y="1033326"/>
                  <a:pt x="1887098" y="1023257"/>
                  <a:pt x="1894355" y="1012371"/>
                </a:cubicBezTo>
                <a:cubicBezTo>
                  <a:pt x="1934269" y="1016000"/>
                  <a:pt x="1974422" y="1017589"/>
                  <a:pt x="2014098" y="1023257"/>
                </a:cubicBezTo>
                <a:cubicBezTo>
                  <a:pt x="2031868" y="1025795"/>
                  <a:pt x="2079318" y="1048071"/>
                  <a:pt x="2090298" y="1055914"/>
                </a:cubicBezTo>
                <a:cubicBezTo>
                  <a:pt x="2152714" y="1100497"/>
                  <a:pt x="2096987" y="1073488"/>
                  <a:pt x="2144726" y="1121228"/>
                </a:cubicBezTo>
                <a:cubicBezTo>
                  <a:pt x="2153977" y="1130479"/>
                  <a:pt x="2166497" y="1135743"/>
                  <a:pt x="2177383" y="1143000"/>
                </a:cubicBezTo>
                <a:cubicBezTo>
                  <a:pt x="2184640" y="1153886"/>
                  <a:pt x="2189904" y="1166406"/>
                  <a:pt x="2199155" y="1175657"/>
                </a:cubicBezTo>
                <a:cubicBezTo>
                  <a:pt x="2208406" y="1184908"/>
                  <a:pt x="2223437" y="1187377"/>
                  <a:pt x="2231812" y="1197428"/>
                </a:cubicBezTo>
                <a:cubicBezTo>
                  <a:pt x="2242201" y="1209894"/>
                  <a:pt x="2244582" y="1227469"/>
                  <a:pt x="2253583" y="1240971"/>
                </a:cubicBezTo>
                <a:cubicBezTo>
                  <a:pt x="2259276" y="1249510"/>
                  <a:pt x="2269197" y="1254531"/>
                  <a:pt x="2275355" y="1262742"/>
                </a:cubicBezTo>
                <a:cubicBezTo>
                  <a:pt x="2291055" y="1283675"/>
                  <a:pt x="2300396" y="1309555"/>
                  <a:pt x="2318898" y="1328057"/>
                </a:cubicBezTo>
                <a:cubicBezTo>
                  <a:pt x="2340669" y="1349828"/>
                  <a:pt x="2365739" y="1368739"/>
                  <a:pt x="2384212" y="1393371"/>
                </a:cubicBezTo>
                <a:cubicBezTo>
                  <a:pt x="2395098" y="1407885"/>
                  <a:pt x="2406465" y="1422051"/>
                  <a:pt x="2416869" y="1436914"/>
                </a:cubicBezTo>
                <a:cubicBezTo>
                  <a:pt x="2474311" y="1518974"/>
                  <a:pt x="2438692" y="1480507"/>
                  <a:pt x="2482183" y="1524000"/>
                </a:cubicBezTo>
                <a:cubicBezTo>
                  <a:pt x="2513023" y="1616518"/>
                  <a:pt x="2470010" y="1503711"/>
                  <a:pt x="2514841" y="1578428"/>
                </a:cubicBezTo>
                <a:cubicBezTo>
                  <a:pt x="2521957" y="1590288"/>
                  <a:pt x="2534026" y="1645576"/>
                  <a:pt x="2536612" y="1654628"/>
                </a:cubicBezTo>
                <a:cubicBezTo>
                  <a:pt x="2539764" y="1665661"/>
                  <a:pt x="2544715" y="1676153"/>
                  <a:pt x="2547498" y="1687285"/>
                </a:cubicBezTo>
                <a:cubicBezTo>
                  <a:pt x="2551985" y="1705235"/>
                  <a:pt x="2553896" y="1723764"/>
                  <a:pt x="2558383" y="1741714"/>
                </a:cubicBezTo>
                <a:cubicBezTo>
                  <a:pt x="2561166" y="1752846"/>
                  <a:pt x="2566780" y="1763170"/>
                  <a:pt x="2569269" y="1774371"/>
                </a:cubicBezTo>
                <a:cubicBezTo>
                  <a:pt x="2587115" y="1854675"/>
                  <a:pt x="2574567" y="1836162"/>
                  <a:pt x="2591041" y="1926771"/>
                </a:cubicBezTo>
                <a:cubicBezTo>
                  <a:pt x="2593094" y="1938060"/>
                  <a:pt x="2598298" y="1948542"/>
                  <a:pt x="2601926" y="1959428"/>
                </a:cubicBezTo>
                <a:cubicBezTo>
                  <a:pt x="2598298" y="2002971"/>
                  <a:pt x="2599610" y="2047212"/>
                  <a:pt x="2591041" y="2090057"/>
                </a:cubicBezTo>
                <a:cubicBezTo>
                  <a:pt x="2588475" y="2102886"/>
                  <a:pt x="2573028" y="2110183"/>
                  <a:pt x="2569269" y="2122714"/>
                </a:cubicBezTo>
                <a:cubicBezTo>
                  <a:pt x="2561896" y="2147290"/>
                  <a:pt x="2563415" y="2173754"/>
                  <a:pt x="2558383" y="2198914"/>
                </a:cubicBezTo>
                <a:cubicBezTo>
                  <a:pt x="2556133" y="2210166"/>
                  <a:pt x="2551126" y="2220685"/>
                  <a:pt x="2547498" y="2231571"/>
                </a:cubicBezTo>
                <a:cubicBezTo>
                  <a:pt x="2545065" y="2251034"/>
                  <a:pt x="2536999" y="2361814"/>
                  <a:pt x="2514841" y="2383971"/>
                </a:cubicBezTo>
                <a:lnTo>
                  <a:pt x="2493069" y="2405742"/>
                </a:lnTo>
                <a:cubicBezTo>
                  <a:pt x="2485812" y="2427514"/>
                  <a:pt x="2475799" y="2448553"/>
                  <a:pt x="2471298" y="2471057"/>
                </a:cubicBezTo>
                <a:cubicBezTo>
                  <a:pt x="2455912" y="2547985"/>
                  <a:pt x="2466262" y="2507937"/>
                  <a:pt x="2438641" y="2590800"/>
                </a:cubicBezTo>
                <a:lnTo>
                  <a:pt x="2427755" y="2623457"/>
                </a:lnTo>
                <a:lnTo>
                  <a:pt x="2416869" y="2656114"/>
                </a:lnTo>
                <a:cubicBezTo>
                  <a:pt x="2420498" y="2714171"/>
                  <a:pt x="2421665" y="2772434"/>
                  <a:pt x="2427755" y="2830285"/>
                </a:cubicBezTo>
                <a:cubicBezTo>
                  <a:pt x="2428956" y="2841696"/>
                  <a:pt x="2432737" y="2853103"/>
                  <a:pt x="2438641" y="2862942"/>
                </a:cubicBezTo>
                <a:cubicBezTo>
                  <a:pt x="2443921" y="2871743"/>
                  <a:pt x="2454001" y="2876700"/>
                  <a:pt x="2460412" y="2884714"/>
                </a:cubicBezTo>
                <a:cubicBezTo>
                  <a:pt x="2468585" y="2894930"/>
                  <a:pt x="2471967" y="2909198"/>
                  <a:pt x="2482183" y="2917371"/>
                </a:cubicBezTo>
                <a:cubicBezTo>
                  <a:pt x="2491143" y="2924539"/>
                  <a:pt x="2504294" y="2923737"/>
                  <a:pt x="2514841" y="2928257"/>
                </a:cubicBezTo>
                <a:cubicBezTo>
                  <a:pt x="2552841" y="2944543"/>
                  <a:pt x="2554165" y="2952404"/>
                  <a:pt x="2591041" y="2960914"/>
                </a:cubicBezTo>
                <a:cubicBezTo>
                  <a:pt x="2627098" y="2969235"/>
                  <a:pt x="2663612" y="2975428"/>
                  <a:pt x="2699898" y="2982685"/>
                </a:cubicBezTo>
                <a:cubicBezTo>
                  <a:pt x="2718041" y="2986314"/>
                  <a:pt x="2736010" y="2990954"/>
                  <a:pt x="2754326" y="2993571"/>
                </a:cubicBezTo>
                <a:cubicBezTo>
                  <a:pt x="2848842" y="3007074"/>
                  <a:pt x="2805366" y="2999425"/>
                  <a:pt x="2884955" y="3015342"/>
                </a:cubicBezTo>
                <a:cubicBezTo>
                  <a:pt x="2924869" y="3011714"/>
                  <a:pt x="2965645" y="3013469"/>
                  <a:pt x="3004698" y="3004457"/>
                </a:cubicBezTo>
                <a:cubicBezTo>
                  <a:pt x="3014698" y="3002149"/>
                  <a:pt x="3017668" y="2987965"/>
                  <a:pt x="3026469" y="2982685"/>
                </a:cubicBezTo>
                <a:cubicBezTo>
                  <a:pt x="3036308" y="2976781"/>
                  <a:pt x="3048240" y="2975428"/>
                  <a:pt x="3059126" y="2971800"/>
                </a:cubicBezTo>
                <a:cubicBezTo>
                  <a:pt x="3070012" y="2964543"/>
                  <a:pt x="3080081" y="2955879"/>
                  <a:pt x="3091783" y="2950028"/>
                </a:cubicBezTo>
                <a:cubicBezTo>
                  <a:pt x="3102046" y="2944896"/>
                  <a:pt x="3114893" y="2945507"/>
                  <a:pt x="3124441" y="2939142"/>
                </a:cubicBezTo>
                <a:cubicBezTo>
                  <a:pt x="3137250" y="2930603"/>
                  <a:pt x="3146212" y="2917371"/>
                  <a:pt x="3157098" y="2906485"/>
                </a:cubicBezTo>
                <a:cubicBezTo>
                  <a:pt x="3177911" y="2844043"/>
                  <a:pt x="3153892" y="2899874"/>
                  <a:pt x="3189755" y="2852057"/>
                </a:cubicBezTo>
                <a:cubicBezTo>
                  <a:pt x="3205455" y="2831124"/>
                  <a:pt x="3233298" y="2786742"/>
                  <a:pt x="3233298" y="2786742"/>
                </a:cubicBezTo>
                <a:cubicBezTo>
                  <a:pt x="3262091" y="2671564"/>
                  <a:pt x="3222998" y="2807195"/>
                  <a:pt x="3265955" y="2710542"/>
                </a:cubicBezTo>
                <a:cubicBezTo>
                  <a:pt x="3317771" y="2593956"/>
                  <a:pt x="3260226" y="2686477"/>
                  <a:pt x="3309498" y="2612571"/>
                </a:cubicBezTo>
                <a:cubicBezTo>
                  <a:pt x="3339383" y="2522916"/>
                  <a:pt x="3315042" y="2563484"/>
                  <a:pt x="3385698" y="2492828"/>
                </a:cubicBezTo>
                <a:lnTo>
                  <a:pt x="3418355" y="2460171"/>
                </a:lnTo>
                <a:cubicBezTo>
                  <a:pt x="3445717" y="2378087"/>
                  <a:pt x="3408808" y="2479266"/>
                  <a:pt x="3451012" y="2394857"/>
                </a:cubicBezTo>
                <a:cubicBezTo>
                  <a:pt x="3456144" y="2384594"/>
                  <a:pt x="3456766" y="2372463"/>
                  <a:pt x="3461898" y="2362200"/>
                </a:cubicBezTo>
                <a:cubicBezTo>
                  <a:pt x="3467749" y="2350498"/>
                  <a:pt x="3478355" y="2341498"/>
                  <a:pt x="3483669" y="2329542"/>
                </a:cubicBezTo>
                <a:cubicBezTo>
                  <a:pt x="3492989" y="2308571"/>
                  <a:pt x="3498184" y="2285999"/>
                  <a:pt x="3505441" y="2264228"/>
                </a:cubicBezTo>
                <a:cubicBezTo>
                  <a:pt x="3509070" y="2253342"/>
                  <a:pt x="3508212" y="2239684"/>
                  <a:pt x="3516326" y="2231571"/>
                </a:cubicBezTo>
                <a:lnTo>
                  <a:pt x="3538098" y="2209800"/>
                </a:lnTo>
                <a:cubicBezTo>
                  <a:pt x="3577789" y="2090715"/>
                  <a:pt x="3514491" y="2271079"/>
                  <a:pt x="3570755" y="2144485"/>
                </a:cubicBezTo>
                <a:cubicBezTo>
                  <a:pt x="3580852" y="2121768"/>
                  <a:pt x="3597655" y="2064412"/>
                  <a:pt x="3603412" y="2035628"/>
                </a:cubicBezTo>
                <a:cubicBezTo>
                  <a:pt x="3607741" y="2013985"/>
                  <a:pt x="3610669" y="1992085"/>
                  <a:pt x="3614298" y="1970314"/>
                </a:cubicBezTo>
                <a:cubicBezTo>
                  <a:pt x="3610669" y="1901371"/>
                  <a:pt x="3609663" y="1832240"/>
                  <a:pt x="3603412" y="1763485"/>
                </a:cubicBezTo>
                <a:cubicBezTo>
                  <a:pt x="3602373" y="1752058"/>
                  <a:pt x="3595309" y="1741960"/>
                  <a:pt x="3592526" y="1730828"/>
                </a:cubicBezTo>
                <a:cubicBezTo>
                  <a:pt x="3576787" y="1667873"/>
                  <a:pt x="3585309" y="1679003"/>
                  <a:pt x="3570755" y="1611085"/>
                </a:cubicBezTo>
                <a:cubicBezTo>
                  <a:pt x="3564485" y="1581827"/>
                  <a:pt x="3565580" y="1548897"/>
                  <a:pt x="3548983" y="1524000"/>
                </a:cubicBezTo>
                <a:cubicBezTo>
                  <a:pt x="3486587" y="1430401"/>
                  <a:pt x="3561397" y="1548828"/>
                  <a:pt x="3516326" y="1458685"/>
                </a:cubicBezTo>
                <a:cubicBezTo>
                  <a:pt x="3510475" y="1446983"/>
                  <a:pt x="3501046" y="1437387"/>
                  <a:pt x="3494555" y="1426028"/>
                </a:cubicBezTo>
                <a:cubicBezTo>
                  <a:pt x="3446740" y="1342352"/>
                  <a:pt x="3502565" y="1422195"/>
                  <a:pt x="3440126" y="1338942"/>
                </a:cubicBezTo>
                <a:cubicBezTo>
                  <a:pt x="3412769" y="1256865"/>
                  <a:pt x="3449671" y="1358029"/>
                  <a:pt x="3407469" y="1273628"/>
                </a:cubicBezTo>
                <a:cubicBezTo>
                  <a:pt x="3402337" y="1263365"/>
                  <a:pt x="3402156" y="1251002"/>
                  <a:pt x="3396583" y="1240971"/>
                </a:cubicBezTo>
                <a:cubicBezTo>
                  <a:pt x="3383876" y="1218098"/>
                  <a:pt x="3367555" y="1197428"/>
                  <a:pt x="3353041" y="1175657"/>
                </a:cubicBezTo>
                <a:lnTo>
                  <a:pt x="3331269" y="1143000"/>
                </a:lnTo>
                <a:cubicBezTo>
                  <a:pt x="3306628" y="1044440"/>
                  <a:pt x="3341638" y="1163731"/>
                  <a:pt x="3276841" y="1034142"/>
                </a:cubicBezTo>
                <a:cubicBezTo>
                  <a:pt x="3269584" y="1019628"/>
                  <a:pt x="3264805" y="1003582"/>
                  <a:pt x="3255069" y="990600"/>
                </a:cubicBezTo>
                <a:cubicBezTo>
                  <a:pt x="3242753" y="974179"/>
                  <a:pt x="3211526" y="947057"/>
                  <a:pt x="3211526" y="947057"/>
                </a:cubicBezTo>
                <a:cubicBezTo>
                  <a:pt x="3204269" y="932543"/>
                  <a:pt x="3199718" y="916323"/>
                  <a:pt x="3189755" y="903514"/>
                </a:cubicBezTo>
                <a:cubicBezTo>
                  <a:pt x="3174003" y="883261"/>
                  <a:pt x="3149559" y="870434"/>
                  <a:pt x="3135326" y="849085"/>
                </a:cubicBezTo>
                <a:lnTo>
                  <a:pt x="3091783" y="783771"/>
                </a:lnTo>
                <a:cubicBezTo>
                  <a:pt x="3084526" y="772885"/>
                  <a:pt x="3074149" y="763525"/>
                  <a:pt x="3070012" y="751114"/>
                </a:cubicBezTo>
                <a:cubicBezTo>
                  <a:pt x="3055880" y="708721"/>
                  <a:pt x="3067240" y="726571"/>
                  <a:pt x="3037355" y="696685"/>
                </a:cubicBezTo>
                <a:cubicBezTo>
                  <a:pt x="3030098" y="674914"/>
                  <a:pt x="3028313" y="650466"/>
                  <a:pt x="3015583" y="631371"/>
                </a:cubicBezTo>
                <a:cubicBezTo>
                  <a:pt x="3001069" y="609600"/>
                  <a:pt x="2980316" y="590880"/>
                  <a:pt x="2972041" y="566057"/>
                </a:cubicBezTo>
                <a:cubicBezTo>
                  <a:pt x="2957018" y="520988"/>
                  <a:pt x="2967520" y="542947"/>
                  <a:pt x="2939383" y="500742"/>
                </a:cubicBezTo>
                <a:cubicBezTo>
                  <a:pt x="2922007" y="448612"/>
                  <a:pt x="2936612" y="476199"/>
                  <a:pt x="2884955" y="424542"/>
                </a:cubicBezTo>
                <a:cubicBezTo>
                  <a:pt x="2855268" y="394855"/>
                  <a:pt x="2845994" y="382502"/>
                  <a:pt x="2808755" y="359228"/>
                </a:cubicBezTo>
                <a:cubicBezTo>
                  <a:pt x="2794994" y="350628"/>
                  <a:pt x="2779301" y="345508"/>
                  <a:pt x="2765212" y="337457"/>
                </a:cubicBezTo>
                <a:cubicBezTo>
                  <a:pt x="2706124" y="303693"/>
                  <a:pt x="2759774" y="324758"/>
                  <a:pt x="2699898" y="304800"/>
                </a:cubicBezTo>
                <a:cubicBezTo>
                  <a:pt x="2689012" y="297543"/>
                  <a:pt x="2678943" y="288879"/>
                  <a:pt x="2667241" y="283028"/>
                </a:cubicBezTo>
                <a:cubicBezTo>
                  <a:pt x="2656978" y="277896"/>
                  <a:pt x="2644614" y="277715"/>
                  <a:pt x="2634583" y="272142"/>
                </a:cubicBezTo>
                <a:cubicBezTo>
                  <a:pt x="2634558" y="272128"/>
                  <a:pt x="2552952" y="217722"/>
                  <a:pt x="2536612" y="206828"/>
                </a:cubicBezTo>
                <a:cubicBezTo>
                  <a:pt x="2525726" y="199571"/>
                  <a:pt x="2516366" y="189194"/>
                  <a:pt x="2503955" y="185057"/>
                </a:cubicBezTo>
                <a:lnTo>
                  <a:pt x="2438641" y="163285"/>
                </a:lnTo>
                <a:cubicBezTo>
                  <a:pt x="2386984" y="111628"/>
                  <a:pt x="2414571" y="126233"/>
                  <a:pt x="2362441" y="108857"/>
                </a:cubicBezTo>
                <a:cubicBezTo>
                  <a:pt x="2268841" y="46457"/>
                  <a:pt x="2387270" y="121272"/>
                  <a:pt x="2297126" y="76200"/>
                </a:cubicBezTo>
                <a:cubicBezTo>
                  <a:pt x="2285424" y="70349"/>
                  <a:pt x="2276171" y="60279"/>
                  <a:pt x="2264469" y="54428"/>
                </a:cubicBezTo>
                <a:cubicBezTo>
                  <a:pt x="2240000" y="42193"/>
                  <a:pt x="2217873" y="46728"/>
                  <a:pt x="2199155" y="21771"/>
                </a:cubicBezTo>
                <a:cubicBezTo>
                  <a:pt x="2194801" y="15965"/>
                  <a:pt x="2199155" y="7257"/>
                  <a:pt x="219915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Traversals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Breadth First visits ever node on the same levels before going lower</a:t>
            </a:r>
          </a:p>
          <a:p>
            <a:r>
              <a:rPr lang="en-US" dirty="0" smtClean="0"/>
              <a:t>For Arrays just print it out in index order</a:t>
            </a:r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701143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reeform 5"/>
          <p:cNvSpPr/>
          <p:nvPr/>
        </p:nvSpPr>
        <p:spPr>
          <a:xfrm>
            <a:off x="2873829" y="4049486"/>
            <a:ext cx="2912335" cy="272143"/>
          </a:xfrm>
          <a:custGeom>
            <a:avLst/>
            <a:gdLst>
              <a:gd name="connsiteX0" fmla="*/ 0 w 2912335"/>
              <a:gd name="connsiteY0" fmla="*/ 65314 h 272143"/>
              <a:gd name="connsiteX1" fmla="*/ 130628 w 2912335"/>
              <a:gd name="connsiteY1" fmla="*/ 97971 h 272143"/>
              <a:gd name="connsiteX2" fmla="*/ 163285 w 2912335"/>
              <a:gd name="connsiteY2" fmla="*/ 108857 h 272143"/>
              <a:gd name="connsiteX3" fmla="*/ 206828 w 2912335"/>
              <a:gd name="connsiteY3" fmla="*/ 119743 h 272143"/>
              <a:gd name="connsiteX4" fmla="*/ 348342 w 2912335"/>
              <a:gd name="connsiteY4" fmla="*/ 141514 h 272143"/>
              <a:gd name="connsiteX5" fmla="*/ 391885 w 2912335"/>
              <a:gd name="connsiteY5" fmla="*/ 152400 h 272143"/>
              <a:gd name="connsiteX6" fmla="*/ 522514 w 2912335"/>
              <a:gd name="connsiteY6" fmla="*/ 163285 h 272143"/>
              <a:gd name="connsiteX7" fmla="*/ 664028 w 2912335"/>
              <a:gd name="connsiteY7" fmla="*/ 185057 h 272143"/>
              <a:gd name="connsiteX8" fmla="*/ 1077685 w 2912335"/>
              <a:gd name="connsiteY8" fmla="*/ 195943 h 272143"/>
              <a:gd name="connsiteX9" fmla="*/ 1143000 w 2912335"/>
              <a:gd name="connsiteY9" fmla="*/ 206828 h 272143"/>
              <a:gd name="connsiteX10" fmla="*/ 1317171 w 2912335"/>
              <a:gd name="connsiteY10" fmla="*/ 217714 h 272143"/>
              <a:gd name="connsiteX11" fmla="*/ 1360714 w 2912335"/>
              <a:gd name="connsiteY11" fmla="*/ 239485 h 272143"/>
              <a:gd name="connsiteX12" fmla="*/ 1404257 w 2912335"/>
              <a:gd name="connsiteY12" fmla="*/ 250371 h 272143"/>
              <a:gd name="connsiteX13" fmla="*/ 1513114 w 2912335"/>
              <a:gd name="connsiteY13" fmla="*/ 272143 h 272143"/>
              <a:gd name="connsiteX14" fmla="*/ 1970314 w 2912335"/>
              <a:gd name="connsiteY14" fmla="*/ 250371 h 272143"/>
              <a:gd name="connsiteX15" fmla="*/ 2111828 w 2912335"/>
              <a:gd name="connsiteY15" fmla="*/ 228600 h 272143"/>
              <a:gd name="connsiteX16" fmla="*/ 2209800 w 2912335"/>
              <a:gd name="connsiteY16" fmla="*/ 217714 h 272143"/>
              <a:gd name="connsiteX17" fmla="*/ 2373085 w 2912335"/>
              <a:gd name="connsiteY17" fmla="*/ 195943 h 272143"/>
              <a:gd name="connsiteX18" fmla="*/ 2503714 w 2912335"/>
              <a:gd name="connsiteY18" fmla="*/ 174171 h 272143"/>
              <a:gd name="connsiteX19" fmla="*/ 2797628 w 2912335"/>
              <a:gd name="connsiteY19" fmla="*/ 163285 h 272143"/>
              <a:gd name="connsiteX20" fmla="*/ 2906485 w 2912335"/>
              <a:gd name="connsiteY20" fmla="*/ 152400 h 272143"/>
              <a:gd name="connsiteX21" fmla="*/ 2862942 w 2912335"/>
              <a:gd name="connsiteY21" fmla="*/ 65314 h 272143"/>
              <a:gd name="connsiteX22" fmla="*/ 2830285 w 2912335"/>
              <a:gd name="connsiteY22" fmla="*/ 43543 h 272143"/>
              <a:gd name="connsiteX23" fmla="*/ 2786742 w 2912335"/>
              <a:gd name="connsiteY23" fmla="*/ 0 h 272143"/>
              <a:gd name="connsiteX24" fmla="*/ 2819400 w 2912335"/>
              <a:gd name="connsiteY24" fmla="*/ 76200 h 272143"/>
              <a:gd name="connsiteX25" fmla="*/ 2884714 w 2912335"/>
              <a:gd name="connsiteY25" fmla="*/ 141514 h 272143"/>
              <a:gd name="connsiteX26" fmla="*/ 2862942 w 2912335"/>
              <a:gd name="connsiteY26" fmla="*/ 174171 h 272143"/>
              <a:gd name="connsiteX27" fmla="*/ 2830285 w 2912335"/>
              <a:gd name="connsiteY27" fmla="*/ 185057 h 272143"/>
              <a:gd name="connsiteX28" fmla="*/ 2656114 w 2912335"/>
              <a:gd name="connsiteY28" fmla="*/ 206828 h 27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912335" h="272143">
                <a:moveTo>
                  <a:pt x="0" y="65314"/>
                </a:moveTo>
                <a:cubicBezTo>
                  <a:pt x="99042" y="104930"/>
                  <a:pt x="7784" y="73401"/>
                  <a:pt x="130628" y="97971"/>
                </a:cubicBezTo>
                <a:cubicBezTo>
                  <a:pt x="141880" y="100221"/>
                  <a:pt x="152252" y="105705"/>
                  <a:pt x="163285" y="108857"/>
                </a:cubicBezTo>
                <a:cubicBezTo>
                  <a:pt x="177670" y="112967"/>
                  <a:pt x="192108" y="117067"/>
                  <a:pt x="206828" y="119743"/>
                </a:cubicBezTo>
                <a:cubicBezTo>
                  <a:pt x="321868" y="140659"/>
                  <a:pt x="243104" y="120466"/>
                  <a:pt x="348342" y="141514"/>
                </a:cubicBezTo>
                <a:cubicBezTo>
                  <a:pt x="363013" y="144448"/>
                  <a:pt x="377039" y="150544"/>
                  <a:pt x="391885" y="152400"/>
                </a:cubicBezTo>
                <a:cubicBezTo>
                  <a:pt x="435242" y="157819"/>
                  <a:pt x="478971" y="159657"/>
                  <a:pt x="522514" y="163285"/>
                </a:cubicBezTo>
                <a:cubicBezTo>
                  <a:pt x="545223" y="167070"/>
                  <a:pt x="644927" y="184208"/>
                  <a:pt x="664028" y="185057"/>
                </a:cubicBezTo>
                <a:cubicBezTo>
                  <a:pt x="801825" y="191181"/>
                  <a:pt x="939799" y="192314"/>
                  <a:pt x="1077685" y="195943"/>
                </a:cubicBezTo>
                <a:cubicBezTo>
                  <a:pt x="1099457" y="199571"/>
                  <a:pt x="1121019" y="204830"/>
                  <a:pt x="1143000" y="206828"/>
                </a:cubicBezTo>
                <a:cubicBezTo>
                  <a:pt x="1200931" y="212094"/>
                  <a:pt x="1259644" y="209085"/>
                  <a:pt x="1317171" y="217714"/>
                </a:cubicBezTo>
                <a:cubicBezTo>
                  <a:pt x="1333219" y="220121"/>
                  <a:pt x="1345520" y="233787"/>
                  <a:pt x="1360714" y="239485"/>
                </a:cubicBezTo>
                <a:cubicBezTo>
                  <a:pt x="1374722" y="244738"/>
                  <a:pt x="1389628" y="247236"/>
                  <a:pt x="1404257" y="250371"/>
                </a:cubicBezTo>
                <a:cubicBezTo>
                  <a:pt x="1440440" y="258125"/>
                  <a:pt x="1513114" y="272143"/>
                  <a:pt x="1513114" y="272143"/>
                </a:cubicBezTo>
                <a:cubicBezTo>
                  <a:pt x="1734307" y="264770"/>
                  <a:pt x="1790936" y="268309"/>
                  <a:pt x="1970314" y="250371"/>
                </a:cubicBezTo>
                <a:cubicBezTo>
                  <a:pt x="2189460" y="228456"/>
                  <a:pt x="1956804" y="250746"/>
                  <a:pt x="2111828" y="228600"/>
                </a:cubicBezTo>
                <a:cubicBezTo>
                  <a:pt x="2144356" y="223953"/>
                  <a:pt x="2177230" y="222057"/>
                  <a:pt x="2209800" y="217714"/>
                </a:cubicBezTo>
                <a:cubicBezTo>
                  <a:pt x="2454054" y="185146"/>
                  <a:pt x="2035041" y="233501"/>
                  <a:pt x="2373085" y="195943"/>
                </a:cubicBezTo>
                <a:cubicBezTo>
                  <a:pt x="2429275" y="177212"/>
                  <a:pt x="2416213" y="179032"/>
                  <a:pt x="2503714" y="174171"/>
                </a:cubicBezTo>
                <a:cubicBezTo>
                  <a:pt x="2601602" y="168733"/>
                  <a:pt x="2699657" y="166914"/>
                  <a:pt x="2797628" y="163285"/>
                </a:cubicBezTo>
                <a:cubicBezTo>
                  <a:pt x="2833914" y="159657"/>
                  <a:pt x="2879041" y="176413"/>
                  <a:pt x="2906485" y="152400"/>
                </a:cubicBezTo>
                <a:cubicBezTo>
                  <a:pt x="2929200" y="132525"/>
                  <a:pt x="2879596" y="78637"/>
                  <a:pt x="2862942" y="65314"/>
                </a:cubicBezTo>
                <a:cubicBezTo>
                  <a:pt x="2852726" y="57141"/>
                  <a:pt x="2840218" y="52057"/>
                  <a:pt x="2830285" y="43543"/>
                </a:cubicBezTo>
                <a:cubicBezTo>
                  <a:pt x="2814700" y="30185"/>
                  <a:pt x="2786742" y="0"/>
                  <a:pt x="2786742" y="0"/>
                </a:cubicBezTo>
                <a:cubicBezTo>
                  <a:pt x="2796316" y="38296"/>
                  <a:pt x="2793251" y="46783"/>
                  <a:pt x="2819400" y="76200"/>
                </a:cubicBezTo>
                <a:cubicBezTo>
                  <a:pt x="2839855" y="99212"/>
                  <a:pt x="2884714" y="141514"/>
                  <a:pt x="2884714" y="141514"/>
                </a:cubicBezTo>
                <a:cubicBezTo>
                  <a:pt x="2877457" y="152400"/>
                  <a:pt x="2873158" y="165998"/>
                  <a:pt x="2862942" y="174171"/>
                </a:cubicBezTo>
                <a:cubicBezTo>
                  <a:pt x="2853982" y="181339"/>
                  <a:pt x="2841355" y="182038"/>
                  <a:pt x="2830285" y="185057"/>
                </a:cubicBezTo>
                <a:cubicBezTo>
                  <a:pt x="2724643" y="213868"/>
                  <a:pt x="2763803" y="206828"/>
                  <a:pt x="2656114" y="2068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2590800" y="4754872"/>
            <a:ext cx="3624943" cy="350528"/>
          </a:xfrm>
          <a:custGeom>
            <a:avLst/>
            <a:gdLst>
              <a:gd name="connsiteX0" fmla="*/ 0 w 3624943"/>
              <a:gd name="connsiteY0" fmla="*/ 176357 h 350528"/>
              <a:gd name="connsiteX1" fmla="*/ 119743 w 3624943"/>
              <a:gd name="connsiteY1" fmla="*/ 198128 h 350528"/>
              <a:gd name="connsiteX2" fmla="*/ 185057 w 3624943"/>
              <a:gd name="connsiteY2" fmla="*/ 209014 h 350528"/>
              <a:gd name="connsiteX3" fmla="*/ 239486 w 3624943"/>
              <a:gd name="connsiteY3" fmla="*/ 219899 h 350528"/>
              <a:gd name="connsiteX4" fmla="*/ 283029 w 3624943"/>
              <a:gd name="connsiteY4" fmla="*/ 230785 h 350528"/>
              <a:gd name="connsiteX5" fmla="*/ 533400 w 3624943"/>
              <a:gd name="connsiteY5" fmla="*/ 252557 h 350528"/>
              <a:gd name="connsiteX6" fmla="*/ 1894114 w 3624943"/>
              <a:gd name="connsiteY6" fmla="*/ 241671 h 350528"/>
              <a:gd name="connsiteX7" fmla="*/ 1992086 w 3624943"/>
              <a:gd name="connsiteY7" fmla="*/ 219899 h 350528"/>
              <a:gd name="connsiteX8" fmla="*/ 2209800 w 3624943"/>
              <a:gd name="connsiteY8" fmla="*/ 198128 h 350528"/>
              <a:gd name="connsiteX9" fmla="*/ 2775857 w 3624943"/>
              <a:gd name="connsiteY9" fmla="*/ 209014 h 350528"/>
              <a:gd name="connsiteX10" fmla="*/ 3080657 w 3624943"/>
              <a:gd name="connsiteY10" fmla="*/ 198128 h 350528"/>
              <a:gd name="connsiteX11" fmla="*/ 3178629 w 3624943"/>
              <a:gd name="connsiteY11" fmla="*/ 187242 h 350528"/>
              <a:gd name="connsiteX12" fmla="*/ 3570514 w 3624943"/>
              <a:gd name="connsiteY12" fmla="*/ 176357 h 350528"/>
              <a:gd name="connsiteX13" fmla="*/ 3581400 w 3624943"/>
              <a:gd name="connsiteY13" fmla="*/ 143699 h 350528"/>
              <a:gd name="connsiteX14" fmla="*/ 3537857 w 3624943"/>
              <a:gd name="connsiteY14" fmla="*/ 56614 h 350528"/>
              <a:gd name="connsiteX15" fmla="*/ 3526971 w 3624943"/>
              <a:gd name="connsiteY15" fmla="*/ 23957 h 350528"/>
              <a:gd name="connsiteX16" fmla="*/ 3505200 w 3624943"/>
              <a:gd name="connsiteY16" fmla="*/ 2185 h 350528"/>
              <a:gd name="connsiteX17" fmla="*/ 3516086 w 3624943"/>
              <a:gd name="connsiteY17" fmla="*/ 45728 h 350528"/>
              <a:gd name="connsiteX18" fmla="*/ 3548743 w 3624943"/>
              <a:gd name="connsiteY18" fmla="*/ 100157 h 350528"/>
              <a:gd name="connsiteX19" fmla="*/ 3592286 w 3624943"/>
              <a:gd name="connsiteY19" fmla="*/ 154585 h 350528"/>
              <a:gd name="connsiteX20" fmla="*/ 3603171 w 3624943"/>
              <a:gd name="connsiteY20" fmla="*/ 187242 h 350528"/>
              <a:gd name="connsiteX21" fmla="*/ 3624943 w 3624943"/>
              <a:gd name="connsiteY21" fmla="*/ 209014 h 350528"/>
              <a:gd name="connsiteX22" fmla="*/ 3570514 w 3624943"/>
              <a:gd name="connsiteY22" fmla="*/ 241671 h 350528"/>
              <a:gd name="connsiteX23" fmla="*/ 3537857 w 3624943"/>
              <a:gd name="connsiteY23" fmla="*/ 263442 h 350528"/>
              <a:gd name="connsiteX24" fmla="*/ 3516086 w 3624943"/>
              <a:gd name="connsiteY24" fmla="*/ 285214 h 350528"/>
              <a:gd name="connsiteX25" fmla="*/ 3472543 w 3624943"/>
              <a:gd name="connsiteY25" fmla="*/ 296099 h 350528"/>
              <a:gd name="connsiteX26" fmla="*/ 3407229 w 3624943"/>
              <a:gd name="connsiteY26" fmla="*/ 317871 h 350528"/>
              <a:gd name="connsiteX27" fmla="*/ 3363686 w 3624943"/>
              <a:gd name="connsiteY27" fmla="*/ 350528 h 350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624943" h="350528">
                <a:moveTo>
                  <a:pt x="0" y="176357"/>
                </a:moveTo>
                <a:cubicBezTo>
                  <a:pt x="192350" y="208413"/>
                  <a:pt x="-47522" y="167715"/>
                  <a:pt x="119743" y="198128"/>
                </a:cubicBezTo>
                <a:cubicBezTo>
                  <a:pt x="141459" y="202076"/>
                  <a:pt x="163341" y="205066"/>
                  <a:pt x="185057" y="209014"/>
                </a:cubicBezTo>
                <a:cubicBezTo>
                  <a:pt x="203261" y="212324"/>
                  <a:pt x="221424" y="215885"/>
                  <a:pt x="239486" y="219899"/>
                </a:cubicBezTo>
                <a:cubicBezTo>
                  <a:pt x="254091" y="223144"/>
                  <a:pt x="268242" y="228510"/>
                  <a:pt x="283029" y="230785"/>
                </a:cubicBezTo>
                <a:cubicBezTo>
                  <a:pt x="354572" y="241792"/>
                  <a:pt x="467645" y="247860"/>
                  <a:pt x="533400" y="252557"/>
                </a:cubicBezTo>
                <a:lnTo>
                  <a:pt x="1894114" y="241671"/>
                </a:lnTo>
                <a:cubicBezTo>
                  <a:pt x="1914712" y="241354"/>
                  <a:pt x="1969812" y="224354"/>
                  <a:pt x="1992086" y="219899"/>
                </a:cubicBezTo>
                <a:cubicBezTo>
                  <a:pt x="2077672" y="202782"/>
                  <a:pt x="2104527" y="205648"/>
                  <a:pt x="2209800" y="198128"/>
                </a:cubicBezTo>
                <a:lnTo>
                  <a:pt x="2775857" y="209014"/>
                </a:lnTo>
                <a:cubicBezTo>
                  <a:pt x="2877522" y="209014"/>
                  <a:pt x="2979140" y="203616"/>
                  <a:pt x="3080657" y="198128"/>
                </a:cubicBezTo>
                <a:cubicBezTo>
                  <a:pt x="3113467" y="196354"/>
                  <a:pt x="3145803" y="188701"/>
                  <a:pt x="3178629" y="187242"/>
                </a:cubicBezTo>
                <a:cubicBezTo>
                  <a:pt x="3309179" y="181440"/>
                  <a:pt x="3439886" y="179985"/>
                  <a:pt x="3570514" y="176357"/>
                </a:cubicBezTo>
                <a:cubicBezTo>
                  <a:pt x="3574143" y="165471"/>
                  <a:pt x="3582667" y="155104"/>
                  <a:pt x="3581400" y="143699"/>
                </a:cubicBezTo>
                <a:cubicBezTo>
                  <a:pt x="3575146" y="87410"/>
                  <a:pt x="3567466" y="86221"/>
                  <a:pt x="3537857" y="56614"/>
                </a:cubicBezTo>
                <a:cubicBezTo>
                  <a:pt x="3534228" y="45728"/>
                  <a:pt x="3532875" y="33796"/>
                  <a:pt x="3526971" y="23957"/>
                </a:cubicBezTo>
                <a:cubicBezTo>
                  <a:pt x="3521691" y="15156"/>
                  <a:pt x="3509790" y="-6995"/>
                  <a:pt x="3505200" y="2185"/>
                </a:cubicBezTo>
                <a:cubicBezTo>
                  <a:pt x="3498509" y="15567"/>
                  <a:pt x="3511976" y="31343"/>
                  <a:pt x="3516086" y="45728"/>
                </a:cubicBezTo>
                <a:cubicBezTo>
                  <a:pt x="3527391" y="85296"/>
                  <a:pt x="3521385" y="72799"/>
                  <a:pt x="3548743" y="100157"/>
                </a:cubicBezTo>
                <a:cubicBezTo>
                  <a:pt x="3576106" y="182244"/>
                  <a:pt x="3536012" y="84242"/>
                  <a:pt x="3592286" y="154585"/>
                </a:cubicBezTo>
                <a:cubicBezTo>
                  <a:pt x="3599454" y="163545"/>
                  <a:pt x="3597268" y="177403"/>
                  <a:pt x="3603171" y="187242"/>
                </a:cubicBezTo>
                <a:cubicBezTo>
                  <a:pt x="3608451" y="196043"/>
                  <a:pt x="3617686" y="201757"/>
                  <a:pt x="3624943" y="209014"/>
                </a:cubicBezTo>
                <a:cubicBezTo>
                  <a:pt x="3582417" y="251538"/>
                  <a:pt x="3627039" y="213408"/>
                  <a:pt x="3570514" y="241671"/>
                </a:cubicBezTo>
                <a:cubicBezTo>
                  <a:pt x="3558812" y="247522"/>
                  <a:pt x="3548073" y="255269"/>
                  <a:pt x="3537857" y="263442"/>
                </a:cubicBezTo>
                <a:cubicBezTo>
                  <a:pt x="3529843" y="269853"/>
                  <a:pt x="3525266" y="280624"/>
                  <a:pt x="3516086" y="285214"/>
                </a:cubicBezTo>
                <a:cubicBezTo>
                  <a:pt x="3502705" y="291905"/>
                  <a:pt x="3486873" y="291800"/>
                  <a:pt x="3472543" y="296099"/>
                </a:cubicBezTo>
                <a:cubicBezTo>
                  <a:pt x="3450562" y="302693"/>
                  <a:pt x="3407229" y="317871"/>
                  <a:pt x="3407229" y="317871"/>
                </a:cubicBezTo>
                <a:cubicBezTo>
                  <a:pt x="3379720" y="345379"/>
                  <a:pt x="3394637" y="335052"/>
                  <a:pt x="3363686" y="3505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405743" y="5671457"/>
            <a:ext cx="4171198" cy="435429"/>
          </a:xfrm>
          <a:custGeom>
            <a:avLst/>
            <a:gdLst>
              <a:gd name="connsiteX0" fmla="*/ 0 w 4171198"/>
              <a:gd name="connsiteY0" fmla="*/ 185057 h 435429"/>
              <a:gd name="connsiteX1" fmla="*/ 1480457 w 4171198"/>
              <a:gd name="connsiteY1" fmla="*/ 185057 h 435429"/>
              <a:gd name="connsiteX2" fmla="*/ 1545771 w 4171198"/>
              <a:gd name="connsiteY2" fmla="*/ 195943 h 435429"/>
              <a:gd name="connsiteX3" fmla="*/ 1926771 w 4171198"/>
              <a:gd name="connsiteY3" fmla="*/ 206829 h 435429"/>
              <a:gd name="connsiteX4" fmla="*/ 2100943 w 4171198"/>
              <a:gd name="connsiteY4" fmla="*/ 217714 h 435429"/>
              <a:gd name="connsiteX5" fmla="*/ 2242457 w 4171198"/>
              <a:gd name="connsiteY5" fmla="*/ 239486 h 435429"/>
              <a:gd name="connsiteX6" fmla="*/ 2427514 w 4171198"/>
              <a:gd name="connsiteY6" fmla="*/ 261257 h 435429"/>
              <a:gd name="connsiteX7" fmla="*/ 2601686 w 4171198"/>
              <a:gd name="connsiteY7" fmla="*/ 272143 h 435429"/>
              <a:gd name="connsiteX8" fmla="*/ 2710543 w 4171198"/>
              <a:gd name="connsiteY8" fmla="*/ 283029 h 435429"/>
              <a:gd name="connsiteX9" fmla="*/ 3287486 w 4171198"/>
              <a:gd name="connsiteY9" fmla="*/ 293914 h 435429"/>
              <a:gd name="connsiteX10" fmla="*/ 3831771 w 4171198"/>
              <a:gd name="connsiteY10" fmla="*/ 283029 h 435429"/>
              <a:gd name="connsiteX11" fmla="*/ 3886200 w 4171198"/>
              <a:gd name="connsiteY11" fmla="*/ 272143 h 435429"/>
              <a:gd name="connsiteX12" fmla="*/ 3984171 w 4171198"/>
              <a:gd name="connsiteY12" fmla="*/ 261257 h 435429"/>
              <a:gd name="connsiteX13" fmla="*/ 4038600 w 4171198"/>
              <a:gd name="connsiteY13" fmla="*/ 250372 h 435429"/>
              <a:gd name="connsiteX14" fmla="*/ 4114800 w 4171198"/>
              <a:gd name="connsiteY14" fmla="*/ 239486 h 435429"/>
              <a:gd name="connsiteX15" fmla="*/ 4071257 w 4171198"/>
              <a:gd name="connsiteY15" fmla="*/ 152400 h 435429"/>
              <a:gd name="connsiteX16" fmla="*/ 4038600 w 4171198"/>
              <a:gd name="connsiteY16" fmla="*/ 87086 h 435429"/>
              <a:gd name="connsiteX17" fmla="*/ 3984171 w 4171198"/>
              <a:gd name="connsiteY17" fmla="*/ 32657 h 435429"/>
              <a:gd name="connsiteX18" fmla="*/ 3962400 w 4171198"/>
              <a:gd name="connsiteY18" fmla="*/ 0 h 435429"/>
              <a:gd name="connsiteX19" fmla="*/ 3973286 w 4171198"/>
              <a:gd name="connsiteY19" fmla="*/ 32657 h 435429"/>
              <a:gd name="connsiteX20" fmla="*/ 4027714 w 4171198"/>
              <a:gd name="connsiteY20" fmla="*/ 76200 h 435429"/>
              <a:gd name="connsiteX21" fmla="*/ 4071257 w 4171198"/>
              <a:gd name="connsiteY21" fmla="*/ 130629 h 435429"/>
              <a:gd name="connsiteX22" fmla="*/ 4103914 w 4171198"/>
              <a:gd name="connsiteY22" fmla="*/ 152400 h 435429"/>
              <a:gd name="connsiteX23" fmla="*/ 4114800 w 4171198"/>
              <a:gd name="connsiteY23" fmla="*/ 185057 h 435429"/>
              <a:gd name="connsiteX24" fmla="*/ 4158343 w 4171198"/>
              <a:gd name="connsiteY24" fmla="*/ 239486 h 435429"/>
              <a:gd name="connsiteX25" fmla="*/ 4169228 w 4171198"/>
              <a:gd name="connsiteY25" fmla="*/ 272143 h 435429"/>
              <a:gd name="connsiteX26" fmla="*/ 4060371 w 4171198"/>
              <a:gd name="connsiteY26" fmla="*/ 304800 h 435429"/>
              <a:gd name="connsiteX27" fmla="*/ 3962400 w 4171198"/>
              <a:gd name="connsiteY27" fmla="*/ 348343 h 435429"/>
              <a:gd name="connsiteX28" fmla="*/ 3929743 w 4171198"/>
              <a:gd name="connsiteY28" fmla="*/ 359229 h 435429"/>
              <a:gd name="connsiteX29" fmla="*/ 3886200 w 4171198"/>
              <a:gd name="connsiteY29" fmla="*/ 402772 h 435429"/>
              <a:gd name="connsiteX30" fmla="*/ 3853543 w 4171198"/>
              <a:gd name="connsiteY30" fmla="*/ 413657 h 435429"/>
              <a:gd name="connsiteX31" fmla="*/ 3853543 w 4171198"/>
              <a:gd name="connsiteY31" fmla="*/ 435429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171198" h="435429">
                <a:moveTo>
                  <a:pt x="0" y="185057"/>
                </a:moveTo>
                <a:cubicBezTo>
                  <a:pt x="665278" y="165491"/>
                  <a:pt x="471033" y="166364"/>
                  <a:pt x="1480457" y="185057"/>
                </a:cubicBezTo>
                <a:cubicBezTo>
                  <a:pt x="1502525" y="185466"/>
                  <a:pt x="1523726" y="194868"/>
                  <a:pt x="1545771" y="195943"/>
                </a:cubicBezTo>
                <a:cubicBezTo>
                  <a:pt x="1672672" y="202133"/>
                  <a:pt x="1799771" y="203200"/>
                  <a:pt x="1926771" y="206829"/>
                </a:cubicBezTo>
                <a:cubicBezTo>
                  <a:pt x="1984828" y="210457"/>
                  <a:pt x="2042973" y="212883"/>
                  <a:pt x="2100943" y="217714"/>
                </a:cubicBezTo>
                <a:cubicBezTo>
                  <a:pt x="2230086" y="228476"/>
                  <a:pt x="2144353" y="224393"/>
                  <a:pt x="2242457" y="239486"/>
                </a:cubicBezTo>
                <a:cubicBezTo>
                  <a:pt x="2267752" y="243378"/>
                  <a:pt x="2406489" y="259575"/>
                  <a:pt x="2427514" y="261257"/>
                </a:cubicBezTo>
                <a:cubicBezTo>
                  <a:pt x="2485499" y="265896"/>
                  <a:pt x="2543687" y="267681"/>
                  <a:pt x="2601686" y="272143"/>
                </a:cubicBezTo>
                <a:cubicBezTo>
                  <a:pt x="2638045" y="274940"/>
                  <a:pt x="2674095" y="281872"/>
                  <a:pt x="2710543" y="283029"/>
                </a:cubicBezTo>
                <a:cubicBezTo>
                  <a:pt x="2902795" y="289132"/>
                  <a:pt x="3095172" y="290286"/>
                  <a:pt x="3287486" y="293914"/>
                </a:cubicBezTo>
                <a:lnTo>
                  <a:pt x="3831771" y="283029"/>
                </a:lnTo>
                <a:cubicBezTo>
                  <a:pt x="3850261" y="282357"/>
                  <a:pt x="3867884" y="274760"/>
                  <a:pt x="3886200" y="272143"/>
                </a:cubicBezTo>
                <a:cubicBezTo>
                  <a:pt x="3918728" y="267496"/>
                  <a:pt x="3951643" y="265904"/>
                  <a:pt x="3984171" y="261257"/>
                </a:cubicBezTo>
                <a:cubicBezTo>
                  <a:pt x="4002487" y="258640"/>
                  <a:pt x="4020349" y="253414"/>
                  <a:pt x="4038600" y="250372"/>
                </a:cubicBezTo>
                <a:cubicBezTo>
                  <a:pt x="4063909" y="246154"/>
                  <a:pt x="4089400" y="243115"/>
                  <a:pt x="4114800" y="239486"/>
                </a:cubicBezTo>
                <a:cubicBezTo>
                  <a:pt x="4089782" y="164436"/>
                  <a:pt x="4109255" y="190400"/>
                  <a:pt x="4071257" y="152400"/>
                </a:cubicBezTo>
                <a:cubicBezTo>
                  <a:pt x="4060980" y="121569"/>
                  <a:pt x="4061325" y="113057"/>
                  <a:pt x="4038600" y="87086"/>
                </a:cubicBezTo>
                <a:cubicBezTo>
                  <a:pt x="4021704" y="67776"/>
                  <a:pt x="3998403" y="54006"/>
                  <a:pt x="3984171" y="32657"/>
                </a:cubicBezTo>
                <a:lnTo>
                  <a:pt x="3962400" y="0"/>
                </a:lnTo>
                <a:cubicBezTo>
                  <a:pt x="3966029" y="10886"/>
                  <a:pt x="3967382" y="22818"/>
                  <a:pt x="3973286" y="32657"/>
                </a:cubicBezTo>
                <a:cubicBezTo>
                  <a:pt x="3983628" y="49894"/>
                  <a:pt x="4012879" y="66310"/>
                  <a:pt x="4027714" y="76200"/>
                </a:cubicBezTo>
                <a:cubicBezTo>
                  <a:pt x="4043878" y="100445"/>
                  <a:pt x="4049101" y="112904"/>
                  <a:pt x="4071257" y="130629"/>
                </a:cubicBezTo>
                <a:cubicBezTo>
                  <a:pt x="4081473" y="138802"/>
                  <a:pt x="4093028" y="145143"/>
                  <a:pt x="4103914" y="152400"/>
                </a:cubicBezTo>
                <a:cubicBezTo>
                  <a:pt x="4107543" y="163286"/>
                  <a:pt x="4109668" y="174794"/>
                  <a:pt x="4114800" y="185057"/>
                </a:cubicBezTo>
                <a:cubicBezTo>
                  <a:pt x="4128533" y="212522"/>
                  <a:pt x="4138092" y="219235"/>
                  <a:pt x="4158343" y="239486"/>
                </a:cubicBezTo>
                <a:cubicBezTo>
                  <a:pt x="4161971" y="250372"/>
                  <a:pt x="4176396" y="263183"/>
                  <a:pt x="4169228" y="272143"/>
                </a:cubicBezTo>
                <a:cubicBezTo>
                  <a:pt x="4155589" y="289192"/>
                  <a:pt x="4079072" y="301060"/>
                  <a:pt x="4060371" y="304800"/>
                </a:cubicBezTo>
                <a:cubicBezTo>
                  <a:pt x="4008619" y="339303"/>
                  <a:pt x="4040127" y="322434"/>
                  <a:pt x="3962400" y="348343"/>
                </a:cubicBezTo>
                <a:lnTo>
                  <a:pt x="3929743" y="359229"/>
                </a:lnTo>
                <a:cubicBezTo>
                  <a:pt x="3915229" y="373743"/>
                  <a:pt x="3905673" y="396281"/>
                  <a:pt x="3886200" y="402772"/>
                </a:cubicBezTo>
                <a:cubicBezTo>
                  <a:pt x="3875314" y="406400"/>
                  <a:pt x="3861657" y="405543"/>
                  <a:pt x="3853543" y="413657"/>
                </a:cubicBezTo>
                <a:lnTo>
                  <a:pt x="3853543" y="43542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90800" y="6455229"/>
            <a:ext cx="3853543" cy="359228"/>
          </a:xfrm>
          <a:custGeom>
            <a:avLst/>
            <a:gdLst>
              <a:gd name="connsiteX0" fmla="*/ 0 w 3853543"/>
              <a:gd name="connsiteY0" fmla="*/ 185057 h 359228"/>
              <a:gd name="connsiteX1" fmla="*/ 108857 w 3853543"/>
              <a:gd name="connsiteY1" fmla="*/ 174171 h 359228"/>
              <a:gd name="connsiteX2" fmla="*/ 195943 w 3853543"/>
              <a:gd name="connsiteY2" fmla="*/ 152400 h 359228"/>
              <a:gd name="connsiteX3" fmla="*/ 239486 w 3853543"/>
              <a:gd name="connsiteY3" fmla="*/ 141514 h 359228"/>
              <a:gd name="connsiteX4" fmla="*/ 326571 w 3853543"/>
              <a:gd name="connsiteY4" fmla="*/ 130628 h 359228"/>
              <a:gd name="connsiteX5" fmla="*/ 435429 w 3853543"/>
              <a:gd name="connsiteY5" fmla="*/ 141514 h 359228"/>
              <a:gd name="connsiteX6" fmla="*/ 489857 w 3853543"/>
              <a:gd name="connsiteY6" fmla="*/ 152400 h 359228"/>
              <a:gd name="connsiteX7" fmla="*/ 587829 w 3853543"/>
              <a:gd name="connsiteY7" fmla="*/ 163285 h 359228"/>
              <a:gd name="connsiteX8" fmla="*/ 674914 w 3853543"/>
              <a:gd name="connsiteY8" fmla="*/ 174171 h 359228"/>
              <a:gd name="connsiteX9" fmla="*/ 805543 w 3853543"/>
              <a:gd name="connsiteY9" fmla="*/ 195942 h 359228"/>
              <a:gd name="connsiteX10" fmla="*/ 990600 w 3853543"/>
              <a:gd name="connsiteY10" fmla="*/ 228600 h 359228"/>
              <a:gd name="connsiteX11" fmla="*/ 1034143 w 3853543"/>
              <a:gd name="connsiteY11" fmla="*/ 250371 h 359228"/>
              <a:gd name="connsiteX12" fmla="*/ 1110343 w 3853543"/>
              <a:gd name="connsiteY12" fmla="*/ 261257 h 359228"/>
              <a:gd name="connsiteX13" fmla="*/ 1426029 w 3853543"/>
              <a:gd name="connsiteY13" fmla="*/ 272142 h 359228"/>
              <a:gd name="connsiteX14" fmla="*/ 1796143 w 3853543"/>
              <a:gd name="connsiteY14" fmla="*/ 272142 h 359228"/>
              <a:gd name="connsiteX15" fmla="*/ 2667000 w 3853543"/>
              <a:gd name="connsiteY15" fmla="*/ 293914 h 359228"/>
              <a:gd name="connsiteX16" fmla="*/ 2775857 w 3853543"/>
              <a:gd name="connsiteY16" fmla="*/ 304800 h 359228"/>
              <a:gd name="connsiteX17" fmla="*/ 3145971 w 3853543"/>
              <a:gd name="connsiteY17" fmla="*/ 283028 h 359228"/>
              <a:gd name="connsiteX18" fmla="*/ 3178629 w 3853543"/>
              <a:gd name="connsiteY18" fmla="*/ 272142 h 359228"/>
              <a:gd name="connsiteX19" fmla="*/ 3287486 w 3853543"/>
              <a:gd name="connsiteY19" fmla="*/ 250371 h 359228"/>
              <a:gd name="connsiteX20" fmla="*/ 3363686 w 3853543"/>
              <a:gd name="connsiteY20" fmla="*/ 228600 h 359228"/>
              <a:gd name="connsiteX21" fmla="*/ 3494314 w 3853543"/>
              <a:gd name="connsiteY21" fmla="*/ 185057 h 359228"/>
              <a:gd name="connsiteX22" fmla="*/ 3581400 w 3853543"/>
              <a:gd name="connsiteY22" fmla="*/ 163285 h 359228"/>
              <a:gd name="connsiteX23" fmla="*/ 3788229 w 3853543"/>
              <a:gd name="connsiteY23" fmla="*/ 152400 h 359228"/>
              <a:gd name="connsiteX24" fmla="*/ 3722914 w 3853543"/>
              <a:gd name="connsiteY24" fmla="*/ 76200 h 359228"/>
              <a:gd name="connsiteX25" fmla="*/ 3701143 w 3853543"/>
              <a:gd name="connsiteY25" fmla="*/ 54428 h 359228"/>
              <a:gd name="connsiteX26" fmla="*/ 3635829 w 3853543"/>
              <a:gd name="connsiteY26" fmla="*/ 0 h 359228"/>
              <a:gd name="connsiteX27" fmla="*/ 3690257 w 3853543"/>
              <a:gd name="connsiteY27" fmla="*/ 54428 h 359228"/>
              <a:gd name="connsiteX28" fmla="*/ 3733800 w 3853543"/>
              <a:gd name="connsiteY28" fmla="*/ 108857 h 359228"/>
              <a:gd name="connsiteX29" fmla="*/ 3766457 w 3853543"/>
              <a:gd name="connsiteY29" fmla="*/ 130628 h 359228"/>
              <a:gd name="connsiteX30" fmla="*/ 3788229 w 3853543"/>
              <a:gd name="connsiteY30" fmla="*/ 152400 h 359228"/>
              <a:gd name="connsiteX31" fmla="*/ 3853543 w 3853543"/>
              <a:gd name="connsiteY31" fmla="*/ 195942 h 359228"/>
              <a:gd name="connsiteX32" fmla="*/ 3820886 w 3853543"/>
              <a:gd name="connsiteY32" fmla="*/ 239485 h 359228"/>
              <a:gd name="connsiteX33" fmla="*/ 3766457 w 3853543"/>
              <a:gd name="connsiteY33" fmla="*/ 261257 h 359228"/>
              <a:gd name="connsiteX34" fmla="*/ 3733800 w 3853543"/>
              <a:gd name="connsiteY34" fmla="*/ 283028 h 359228"/>
              <a:gd name="connsiteX35" fmla="*/ 3690257 w 3853543"/>
              <a:gd name="connsiteY35" fmla="*/ 293914 h 359228"/>
              <a:gd name="connsiteX36" fmla="*/ 3592286 w 3853543"/>
              <a:gd name="connsiteY36" fmla="*/ 326571 h 359228"/>
              <a:gd name="connsiteX37" fmla="*/ 3559629 w 3853543"/>
              <a:gd name="connsiteY37" fmla="*/ 337457 h 359228"/>
              <a:gd name="connsiteX38" fmla="*/ 3494314 w 3853543"/>
              <a:gd name="connsiteY38" fmla="*/ 359228 h 359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853543" h="359228">
                <a:moveTo>
                  <a:pt x="0" y="185057"/>
                </a:moveTo>
                <a:cubicBezTo>
                  <a:pt x="36286" y="181428"/>
                  <a:pt x="72887" y="180166"/>
                  <a:pt x="108857" y="174171"/>
                </a:cubicBezTo>
                <a:cubicBezTo>
                  <a:pt x="138372" y="169252"/>
                  <a:pt x="166914" y="159657"/>
                  <a:pt x="195943" y="152400"/>
                </a:cubicBezTo>
                <a:cubicBezTo>
                  <a:pt x="210457" y="148771"/>
                  <a:pt x="224640" y="143370"/>
                  <a:pt x="239486" y="141514"/>
                </a:cubicBezTo>
                <a:lnTo>
                  <a:pt x="326571" y="130628"/>
                </a:lnTo>
                <a:cubicBezTo>
                  <a:pt x="362857" y="134257"/>
                  <a:pt x="399282" y="136694"/>
                  <a:pt x="435429" y="141514"/>
                </a:cubicBezTo>
                <a:cubicBezTo>
                  <a:pt x="453769" y="143959"/>
                  <a:pt x="471541" y="149783"/>
                  <a:pt x="489857" y="152400"/>
                </a:cubicBezTo>
                <a:cubicBezTo>
                  <a:pt x="522385" y="157047"/>
                  <a:pt x="555196" y="159446"/>
                  <a:pt x="587829" y="163285"/>
                </a:cubicBezTo>
                <a:lnTo>
                  <a:pt x="674914" y="174171"/>
                </a:lnTo>
                <a:cubicBezTo>
                  <a:pt x="754658" y="200753"/>
                  <a:pt x="650592" y="168598"/>
                  <a:pt x="805543" y="195942"/>
                </a:cubicBezTo>
                <a:cubicBezTo>
                  <a:pt x="1058363" y="240557"/>
                  <a:pt x="715899" y="198077"/>
                  <a:pt x="990600" y="228600"/>
                </a:cubicBezTo>
                <a:cubicBezTo>
                  <a:pt x="1005114" y="235857"/>
                  <a:pt x="1018487" y="246101"/>
                  <a:pt x="1034143" y="250371"/>
                </a:cubicBezTo>
                <a:cubicBezTo>
                  <a:pt x="1058897" y="257122"/>
                  <a:pt x="1084725" y="259834"/>
                  <a:pt x="1110343" y="261257"/>
                </a:cubicBezTo>
                <a:cubicBezTo>
                  <a:pt x="1215472" y="267097"/>
                  <a:pt x="1320800" y="268514"/>
                  <a:pt x="1426029" y="272142"/>
                </a:cubicBezTo>
                <a:cubicBezTo>
                  <a:pt x="1581491" y="311009"/>
                  <a:pt x="1409083" y="272142"/>
                  <a:pt x="1796143" y="272142"/>
                </a:cubicBezTo>
                <a:cubicBezTo>
                  <a:pt x="2033420" y="272142"/>
                  <a:pt x="2410409" y="285637"/>
                  <a:pt x="2667000" y="293914"/>
                </a:cubicBezTo>
                <a:cubicBezTo>
                  <a:pt x="2703286" y="297543"/>
                  <a:pt x="2739390" y="304800"/>
                  <a:pt x="2775857" y="304800"/>
                </a:cubicBezTo>
                <a:cubicBezTo>
                  <a:pt x="2949511" y="304800"/>
                  <a:pt x="3002281" y="297397"/>
                  <a:pt x="3145971" y="283028"/>
                </a:cubicBezTo>
                <a:cubicBezTo>
                  <a:pt x="3156857" y="279399"/>
                  <a:pt x="3167448" y="274722"/>
                  <a:pt x="3178629" y="272142"/>
                </a:cubicBezTo>
                <a:cubicBezTo>
                  <a:pt x="3214686" y="263821"/>
                  <a:pt x="3252381" y="262073"/>
                  <a:pt x="3287486" y="250371"/>
                </a:cubicBezTo>
                <a:cubicBezTo>
                  <a:pt x="3334336" y="234754"/>
                  <a:pt x="3309011" y="242268"/>
                  <a:pt x="3363686" y="228600"/>
                </a:cubicBezTo>
                <a:cubicBezTo>
                  <a:pt x="3439569" y="190658"/>
                  <a:pt x="3381202" y="215906"/>
                  <a:pt x="3494314" y="185057"/>
                </a:cubicBezTo>
                <a:cubicBezTo>
                  <a:pt x="3535501" y="173824"/>
                  <a:pt x="3530269" y="167546"/>
                  <a:pt x="3581400" y="163285"/>
                </a:cubicBezTo>
                <a:cubicBezTo>
                  <a:pt x="3650200" y="157552"/>
                  <a:pt x="3719286" y="156028"/>
                  <a:pt x="3788229" y="152400"/>
                </a:cubicBezTo>
                <a:cubicBezTo>
                  <a:pt x="3719048" y="83219"/>
                  <a:pt x="3792731" y="159981"/>
                  <a:pt x="3722914" y="76200"/>
                </a:cubicBezTo>
                <a:cubicBezTo>
                  <a:pt x="3716344" y="68316"/>
                  <a:pt x="3707713" y="62312"/>
                  <a:pt x="3701143" y="54428"/>
                </a:cubicBezTo>
                <a:cubicBezTo>
                  <a:pt x="3655519" y="-322"/>
                  <a:pt x="3689545" y="17904"/>
                  <a:pt x="3635829" y="0"/>
                </a:cubicBezTo>
                <a:cubicBezTo>
                  <a:pt x="3673151" y="55984"/>
                  <a:pt x="3638420" y="12959"/>
                  <a:pt x="3690257" y="54428"/>
                </a:cubicBezTo>
                <a:cubicBezTo>
                  <a:pt x="3744122" y="97520"/>
                  <a:pt x="3677219" y="52276"/>
                  <a:pt x="3733800" y="108857"/>
                </a:cubicBezTo>
                <a:cubicBezTo>
                  <a:pt x="3743051" y="118108"/>
                  <a:pt x="3756241" y="122455"/>
                  <a:pt x="3766457" y="130628"/>
                </a:cubicBezTo>
                <a:cubicBezTo>
                  <a:pt x="3774471" y="137039"/>
                  <a:pt x="3780018" y="146242"/>
                  <a:pt x="3788229" y="152400"/>
                </a:cubicBezTo>
                <a:cubicBezTo>
                  <a:pt x="3809162" y="168099"/>
                  <a:pt x="3853543" y="195942"/>
                  <a:pt x="3853543" y="195942"/>
                </a:cubicBezTo>
                <a:cubicBezTo>
                  <a:pt x="3842657" y="210456"/>
                  <a:pt x="3835400" y="228599"/>
                  <a:pt x="3820886" y="239485"/>
                </a:cubicBezTo>
                <a:cubicBezTo>
                  <a:pt x="3805254" y="251209"/>
                  <a:pt x="3783935" y="252518"/>
                  <a:pt x="3766457" y="261257"/>
                </a:cubicBezTo>
                <a:cubicBezTo>
                  <a:pt x="3754755" y="267108"/>
                  <a:pt x="3745825" y="277874"/>
                  <a:pt x="3733800" y="283028"/>
                </a:cubicBezTo>
                <a:cubicBezTo>
                  <a:pt x="3720049" y="288921"/>
                  <a:pt x="3704587" y="289615"/>
                  <a:pt x="3690257" y="293914"/>
                </a:cubicBezTo>
                <a:cubicBezTo>
                  <a:pt x="3690222" y="293924"/>
                  <a:pt x="3608632" y="321122"/>
                  <a:pt x="3592286" y="326571"/>
                </a:cubicBezTo>
                <a:cubicBezTo>
                  <a:pt x="3581400" y="330200"/>
                  <a:pt x="3570761" y="334674"/>
                  <a:pt x="3559629" y="337457"/>
                </a:cubicBezTo>
                <a:cubicBezTo>
                  <a:pt x="3508214" y="350310"/>
                  <a:pt x="3529467" y="341651"/>
                  <a:pt x="3494314" y="3592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6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2375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Deletion… AGAIN!!!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sme-blog.com/files/2013/11/TSBB_Frustration-440x2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075" y="2133600"/>
            <a:ext cx="4191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6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Basic idea is first find if the value is in the tree</a:t>
            </a:r>
          </a:p>
          <a:p>
            <a:r>
              <a:rPr lang="en-US" dirty="0" smtClean="0"/>
              <a:t>If it is then there are three cases</a:t>
            </a:r>
          </a:p>
          <a:p>
            <a:pPr lvl="1"/>
            <a:r>
              <a:rPr lang="en-US" dirty="0" smtClean="0"/>
              <a:t>If it has no children, then simply remove it</a:t>
            </a:r>
          </a:p>
          <a:p>
            <a:pPr lvl="1"/>
            <a:r>
              <a:rPr lang="en-US" dirty="0" smtClean="0"/>
              <a:t>If it has one child, then replace the removed node with that child</a:t>
            </a:r>
          </a:p>
          <a:p>
            <a:pPr lvl="1"/>
            <a:r>
              <a:rPr lang="en-US" dirty="0" smtClean="0"/>
              <a:t>If it has two children then</a:t>
            </a:r>
          </a:p>
          <a:p>
            <a:pPr lvl="2"/>
            <a:r>
              <a:rPr lang="en-US" dirty="0" smtClean="0"/>
              <a:t>Find the smallest value in the right subtree and replace the value with that</a:t>
            </a:r>
          </a:p>
          <a:p>
            <a:pPr lvl="2"/>
            <a:r>
              <a:rPr lang="en-US" dirty="0" smtClean="0"/>
              <a:t>Recursively delete that value from the right subtree </a:t>
            </a:r>
          </a:p>
          <a:p>
            <a:r>
              <a:rPr lang="en-US" dirty="0" smtClean="0"/>
              <a:t>This can also be alternated with the left subtree to avoid unbalanced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7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Deleting 3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6576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19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054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339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943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7" name="Multiply 16"/>
          <p:cNvSpPr/>
          <p:nvPr/>
        </p:nvSpPr>
        <p:spPr>
          <a:xfrm>
            <a:off x="47951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19431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5908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008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22596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7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is found!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576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743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495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8100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5339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[11]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3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[12]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47951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19431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5908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4008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286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0708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40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smallest value in the right subtree</a:t>
            </a:r>
          </a:p>
          <a:p>
            <a:r>
              <a:rPr lang="en-US" dirty="0" smtClean="0"/>
              <a:t>It will be the left most value of that tree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048000" y="3810000"/>
            <a:ext cx="1981200" cy="1905000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39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9" name="Multiply 18"/>
          <p:cNvSpPr/>
          <p:nvPr/>
        </p:nvSpPr>
        <p:spPr>
          <a:xfrm>
            <a:off x="47951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19431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5908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64008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324190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6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4 whoa!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048000" y="3810000"/>
            <a:ext cx="1981200" cy="1905000"/>
          </a:xfrm>
          <a:prstGeom prst="triangl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76600" y="49530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339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20" name="Multiply 19"/>
          <p:cNvSpPr/>
          <p:nvPr/>
        </p:nvSpPr>
        <p:spPr>
          <a:xfrm>
            <a:off x="47951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19431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25908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64008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60676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05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be represented also by an array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9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Replace 3 with 4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49530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339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20" name="Multiply 19"/>
          <p:cNvSpPr/>
          <p:nvPr/>
        </p:nvSpPr>
        <p:spPr>
          <a:xfrm>
            <a:off x="47951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19431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25908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64008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44071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8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Delete 4 but… The process has to be repeated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276600" y="4953000"/>
            <a:ext cx="609600" cy="609600"/>
          </a:xfrm>
          <a:prstGeom prst="ellipse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3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76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419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054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5339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43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20" name="Multiply 19"/>
          <p:cNvSpPr/>
          <p:nvPr/>
        </p:nvSpPr>
        <p:spPr>
          <a:xfrm>
            <a:off x="47951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19431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25908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ultiply 22"/>
          <p:cNvSpPr/>
          <p:nvPr/>
        </p:nvSpPr>
        <p:spPr>
          <a:xfrm>
            <a:off x="64008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286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624542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1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Luckily 4 has no children and can be wiped off the face of the earth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2804091" y="4648200"/>
            <a:ext cx="1524000" cy="1371600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39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9" name="Multiply 18"/>
          <p:cNvSpPr/>
          <p:nvPr/>
        </p:nvSpPr>
        <p:spPr>
          <a:xfrm>
            <a:off x="47951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19431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5908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64008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689626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5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that node had more children to the right they need to be shifted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182" y="2614612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124200" y="3276600"/>
            <a:ext cx="609600" cy="609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Explosion 2 5"/>
          <p:cNvSpPr/>
          <p:nvPr/>
        </p:nvSpPr>
        <p:spPr>
          <a:xfrm>
            <a:off x="2804091" y="4648200"/>
            <a:ext cx="1524000" cy="1371600"/>
          </a:xfrm>
          <a:prstGeom prst="irregularSeal2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6576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43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4958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33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196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54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8956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5339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36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9" name="Multiply 18"/>
          <p:cNvSpPr/>
          <p:nvPr/>
        </p:nvSpPr>
        <p:spPr>
          <a:xfrm>
            <a:off x="47951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19431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5908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y 21"/>
          <p:cNvSpPr/>
          <p:nvPr/>
        </p:nvSpPr>
        <p:spPr>
          <a:xfrm>
            <a:off x="64008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286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025763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71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08712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 Trees are neat but they do have some issues</a:t>
            </a:r>
          </a:p>
          <a:p>
            <a:pPr lvl="1"/>
            <a:r>
              <a:rPr lang="en-US" dirty="0" smtClean="0"/>
              <a:t>They can become unbalanced and thus inefficient</a:t>
            </a:r>
            <a:endParaRPr lang="en-US" dirty="0"/>
          </a:p>
          <a:p>
            <a:pPr lvl="1"/>
            <a:r>
              <a:rPr lang="en-US" dirty="0" smtClean="0"/>
              <a:t>Self balancing trees fix this</a:t>
            </a:r>
          </a:p>
          <a:p>
            <a:r>
              <a:rPr lang="en-US" dirty="0" smtClean="0"/>
              <a:t>BS Trees can also be represented by arrays</a:t>
            </a:r>
          </a:p>
          <a:p>
            <a:pPr lvl="1"/>
            <a:r>
              <a:rPr lang="en-US" dirty="0" smtClean="0"/>
              <a:t>Can take up a lot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6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node is an index in the array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49475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0955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432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5532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800816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2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go to left child the formula is</a:t>
            </a:r>
          </a:p>
          <a:p>
            <a:pPr marL="0" indent="0" algn="ctr">
              <a:buNone/>
            </a:pPr>
            <a:r>
              <a:rPr lang="en-US" dirty="0" err="1" smtClean="0"/>
              <a:t>leftChildIndex</a:t>
            </a:r>
            <a:r>
              <a:rPr lang="en-US" dirty="0" smtClean="0"/>
              <a:t> = index*2+1</a:t>
            </a:r>
          </a:p>
          <a:p>
            <a:r>
              <a:rPr lang="en-US" dirty="0" smtClean="0"/>
              <a:t>To go to the right child the formula is</a:t>
            </a:r>
          </a:p>
          <a:p>
            <a:pPr marL="0" indent="0" algn="ctr">
              <a:buNone/>
            </a:pPr>
            <a:r>
              <a:rPr lang="en-US" dirty="0" err="1" smtClean="0"/>
              <a:t>rightChildIndex</a:t>
            </a:r>
            <a:r>
              <a:rPr lang="en-US" dirty="0" smtClean="0"/>
              <a:t> = index*2+2</a:t>
            </a:r>
          </a:p>
          <a:p>
            <a:r>
              <a:rPr lang="en-US" dirty="0" smtClean="0"/>
              <a:t>Each level has 2</a:t>
            </a:r>
            <a:r>
              <a:rPr lang="en-US" baseline="30000" dirty="0" smtClean="0"/>
              <a:t>depth</a:t>
            </a:r>
            <a:r>
              <a:rPr lang="en-US" dirty="0" smtClean="0"/>
              <a:t> amount of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BUT WHERE IS 11 AND 12?  They are children of node at spot 5 that is null, so they are null too. No need to waste space.</a:t>
            </a:r>
            <a:endParaRPr lang="en-US" sz="2400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582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38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624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6863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8" name="Multiply 17"/>
          <p:cNvSpPr/>
          <p:nvPr/>
        </p:nvSpPr>
        <p:spPr>
          <a:xfrm>
            <a:off x="49475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0955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7432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65532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435430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4"/>
          <p:cNvSpPr>
            <a:spLocks noChangeArrowheads="1" noChangeShapeType="1" noTextEdit="1"/>
          </p:cNvSpPr>
          <p:nvPr/>
        </p:nvSpPr>
        <p:spPr bwMode="auto">
          <a:xfrm>
            <a:off x="2860675" y="1733550"/>
            <a:ext cx="4143375" cy="2889250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6472"/>
              </a:avLst>
            </a:prstTxWarp>
            <a:scene3d>
              <a:camera prst="legacyPerspectiveFront">
                <a:rot lat="19799980" lon="19439992" rev="0"/>
              </a:camera>
              <a:lightRig rig="legacyNormal2" dir="t"/>
            </a:scene3d>
            <a:sp3d extrusionH="354000" prstMaterial="legacyMatte">
              <a:extrusionClr>
                <a:srgbClr val="939676"/>
              </a:extrusionClr>
            </a:sp3d>
          </a:bodyPr>
          <a:lstStyle/>
          <a:p>
            <a:pPr algn="ctr"/>
            <a:r>
              <a:rPr lang="en-US" sz="3600" kern="10" dirty="0" smtClean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707070"/>
                    </a:gs>
                    <a:gs pos="50000">
                      <a:srgbClr val="FFFFFF"/>
                    </a:gs>
                    <a:gs pos="100000">
                      <a:srgbClr val="707070"/>
                    </a:gs>
                  </a:gsLst>
                  <a:lin ang="2700000" scaled="1"/>
                </a:gradFill>
                <a:latin typeface="Impact"/>
              </a:rPr>
              <a:t>Example!</a:t>
            </a:r>
            <a:endParaRPr lang="en-US" sz="3600" kern="10" dirty="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707070"/>
                  </a:gs>
                  <a:gs pos="50000">
                    <a:srgbClr val="FFFFFF"/>
                  </a:gs>
                  <a:gs pos="100000">
                    <a:srgbClr val="707070"/>
                  </a:gs>
                </a:gsLst>
                <a:lin ang="2700000" scaled="1"/>
              </a:gradFill>
              <a:latin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310750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value is inserted into a tree based on the tree’s definition</a:t>
            </a:r>
          </a:p>
          <a:p>
            <a:pPr lvl="1"/>
            <a:r>
              <a:rPr lang="en-US" dirty="0" smtClean="0"/>
              <a:t>Smaller values go to the left</a:t>
            </a:r>
          </a:p>
          <a:p>
            <a:pPr lvl="1"/>
            <a:r>
              <a:rPr lang="en-US" dirty="0" smtClean="0"/>
              <a:t>Larger or equal values go to the right</a:t>
            </a:r>
          </a:p>
          <a:p>
            <a:r>
              <a:rPr lang="en-US" dirty="0" smtClean="0"/>
              <a:t>A value traverses the tree following these rules until a null child value is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0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Inserting a 5 into this tree</a:t>
            </a:r>
            <a:endParaRPr lang="en-US" dirty="0"/>
          </a:p>
        </p:txBody>
      </p:sp>
      <p:pic>
        <p:nvPicPr>
          <p:cNvPr id="4" name="Picture 2" descr="http://upload.wikimedia.org/wikipedia/commons/thumb/d/da/Binary_search_tree.svg/800px-Binary_search_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590800"/>
            <a:ext cx="3535818" cy="294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2602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[0]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956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[1]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8200" y="3276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[3]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[4]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267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[5]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257800" y="426759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[6]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764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[7]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48000" y="5029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[9]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62400" y="5029982"/>
            <a:ext cx="587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[10]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86300" y="50303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13]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0" y="5029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</a:t>
            </a:r>
            <a:r>
              <a:rPr lang="en-US" dirty="0" smtClean="0"/>
              <a:t>14]</a:t>
            </a:r>
            <a:endParaRPr lang="en-US" dirty="0"/>
          </a:p>
        </p:txBody>
      </p:sp>
      <p:sp>
        <p:nvSpPr>
          <p:cNvPr id="17" name="Multiply 16"/>
          <p:cNvSpPr/>
          <p:nvPr/>
        </p:nvSpPr>
        <p:spPr>
          <a:xfrm>
            <a:off x="4947557" y="4229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0955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743200" y="4991100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553200" y="4992273"/>
            <a:ext cx="457200" cy="445532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38400" y="5040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[8]</a:t>
            </a:r>
            <a:endParaRPr lang="en-US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22596"/>
              </p:ext>
            </p:extLst>
          </p:nvPr>
        </p:nvGraphicFramePr>
        <p:xfrm>
          <a:off x="1295400" y="5715000"/>
          <a:ext cx="6477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57200" y="571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" y="6107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84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1798</Words>
  <Application>Microsoft Office PowerPoint</Application>
  <PresentationFormat>On-screen Show (4:3)</PresentationFormat>
  <Paragraphs>822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Trees Part 2!!!</vt:lpstr>
      <vt:lpstr>Binary Search Tree</vt:lpstr>
      <vt:lpstr>Binary Search Tree</vt:lpstr>
      <vt:lpstr>Binary Search Tree</vt:lpstr>
      <vt:lpstr>Binary Search Tree</vt:lpstr>
      <vt:lpstr>Binary Search Tree</vt:lpstr>
      <vt:lpstr>PowerPoint Presentation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PowerPoint Presentation</vt:lpstr>
      <vt:lpstr>Searching</vt:lpstr>
      <vt:lpstr>PowerPoint Presentation</vt:lpstr>
      <vt:lpstr>Traversals</vt:lpstr>
      <vt:lpstr>Traversals</vt:lpstr>
      <vt:lpstr>Traversals</vt:lpstr>
      <vt:lpstr>Traversals</vt:lpstr>
      <vt:lpstr>Traversals</vt:lpstr>
      <vt:lpstr>PowerPoint Presentation</vt:lpstr>
      <vt:lpstr>Deletion… AGAIN!!!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Deletion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w00t</dc:creator>
  <cp:lastModifiedBy>w00t</cp:lastModifiedBy>
  <cp:revision>50</cp:revision>
  <dcterms:created xsi:type="dcterms:W3CDTF">2006-08-16T00:00:00Z</dcterms:created>
  <dcterms:modified xsi:type="dcterms:W3CDTF">2016-03-20T21:01:11Z</dcterms:modified>
</cp:coreProperties>
</file>