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 is added to the marked vertices list traverse to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36226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5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is added to the marked vertices list traverse to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24685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9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V4 is added to the marked vertices list traverse to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29861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7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is added to the marked vertices list traverse to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79493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4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 is already in the marked vertices so return to v3 and go to its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9068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6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V5 is added to the marked vertices list traverse to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19465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2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V6 is added to the marked vertices list traverse to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90138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2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V6 has no outgoing edges so return to v5 and go to the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7811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1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V7 is added to the marked vertices list traverse to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17914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6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V7 has no outgoing edges return to v5, now that all of the vertices have been visited the algorithm ends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1069"/>
              </p:ext>
            </p:extLst>
          </p:nvPr>
        </p:nvGraphicFramePr>
        <p:xfrm>
          <a:off x="990600" y="6019800"/>
          <a:ext cx="731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Marked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Graphs are simply trees with looser restrictions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You can have cycles</a:t>
            </a:r>
          </a:p>
          <a:p>
            <a:r>
              <a:rPr lang="en-US" dirty="0" smtClean="0"/>
              <a:t>Historically hard to deal with in computers than trees</a:t>
            </a:r>
          </a:p>
          <a:p>
            <a:pPr lvl="1"/>
            <a:r>
              <a:rPr lang="en-US" dirty="0" smtClean="0"/>
              <a:t>Following a graph could be open ended because of cycles</a:t>
            </a:r>
          </a:p>
          <a:p>
            <a:pPr lvl="1"/>
            <a:r>
              <a:rPr lang="en-US" dirty="0" smtClean="0"/>
              <a:t>Infinite loops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886200" cy="253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6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 to DFS but each child is visited before going deeper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from the origin or an arbitrary vertex and access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that vertex to the marked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</a:t>
            </a:r>
            <a:r>
              <a:rPr lang="en-US" dirty="0" smtClean="0"/>
              <a:t>every one of </a:t>
            </a:r>
            <a:r>
              <a:rPr lang="en-US" dirty="0" smtClean="0"/>
              <a:t>its neighbors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Access the values if it’s not in the visited or marked list, </a:t>
            </a:r>
            <a:r>
              <a:rPr lang="en-US" dirty="0" smtClean="0"/>
              <a:t>and add those vertices to the visited </a:t>
            </a:r>
            <a:r>
              <a:rPr lang="en-US" dirty="0" smtClean="0"/>
              <a:t>list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Otherwise continue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Traverse to the next node in the neighbor list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 </a:t>
            </a:r>
            <a:r>
              <a:rPr lang="en-US" dirty="0" smtClean="0"/>
              <a:t>-4</a:t>
            </a:r>
            <a:r>
              <a:rPr lang="en-US" dirty="0" smtClean="0"/>
              <a:t> </a:t>
            </a:r>
            <a:r>
              <a:rPr lang="en-US" dirty="0" smtClean="0"/>
              <a:t>for each neighbor until there are no unmarked vertices left and only accessing values if they are not in the visited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7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from v1 and we pick edges based on vertex ascending 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 of v1 and mark vertex v1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16446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values of its neighbors and add those vertices to the visited list.  Then traverse to the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2867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2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vertex v2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30507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66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values of its neighbors.  V4 has already been visited so it returns back to v1 and moves along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77208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687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vertex v4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6146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55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values of its neighbors v3 and v5 and add those to the visited list then traverse to the next vertex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2154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31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7415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792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values of its neighbors.  However v1 has been marked and v5 has been visited </a:t>
            </a:r>
            <a:r>
              <a:rPr lang="en-US" dirty="0" smtClean="0"/>
              <a:t>but v6 has not so add that to the visited list.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0198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are a set of Vertices and Edges</a:t>
            </a:r>
          </a:p>
          <a:p>
            <a:pPr marL="0" indent="0" algn="ctr">
              <a:buNone/>
            </a:pPr>
            <a:r>
              <a:rPr lang="en-US" dirty="0" smtClean="0"/>
              <a:t>G = (V,E)</a:t>
            </a:r>
          </a:p>
          <a:p>
            <a:pPr marL="0" indent="0" algn="ctr">
              <a:buNone/>
            </a:pPr>
            <a:r>
              <a:rPr lang="en-US" dirty="0" smtClean="0"/>
              <a:t>Where V = {v</a:t>
            </a:r>
            <a:r>
              <a:rPr lang="en-US" baseline="-25000" dirty="0" smtClean="0"/>
              <a:t>i</a:t>
            </a:r>
            <a:r>
              <a:rPr lang="en-US" dirty="0" smtClean="0"/>
              <a:t>};</a:t>
            </a:r>
          </a:p>
          <a:p>
            <a:pPr marL="0" indent="0" algn="ctr">
              <a:buNone/>
            </a:pPr>
            <a:r>
              <a:rPr lang="en-US" dirty="0" smtClean="0"/>
              <a:t>And E = {e</a:t>
            </a:r>
            <a:r>
              <a:rPr lang="en-US" baseline="-25000" dirty="0" smtClean="0"/>
              <a:t>k</a:t>
            </a:r>
            <a:r>
              <a:rPr lang="en-US" dirty="0" smtClean="0"/>
              <a:t> = &lt;v</a:t>
            </a:r>
            <a:r>
              <a:rPr lang="en-US" baseline="-25000" dirty="0" smtClean="0"/>
              <a:t>i</a:t>
            </a:r>
            <a:r>
              <a:rPr lang="en-US" dirty="0" smtClean="0"/>
              <a:t>,v</a:t>
            </a:r>
            <a:r>
              <a:rPr lang="en-US" baseline="-25000" dirty="0" smtClean="0"/>
              <a:t>j</a:t>
            </a:r>
            <a:r>
              <a:rPr lang="en-US" dirty="0" smtClean="0"/>
              <a:t>&gt;}</a:t>
            </a:r>
          </a:p>
          <a:p>
            <a:r>
              <a:rPr lang="en-US" dirty="0" smtClean="0"/>
              <a:t>Graphs can be directed or undirected</a:t>
            </a:r>
          </a:p>
          <a:p>
            <a:pPr lvl="1"/>
            <a:r>
              <a:rPr lang="en-US" dirty="0" smtClean="0"/>
              <a:t>Directed is one way</a:t>
            </a:r>
          </a:p>
          <a:p>
            <a:pPr lvl="1"/>
            <a:r>
              <a:rPr lang="en-US" dirty="0" smtClean="0"/>
              <a:t>Undirected is </a:t>
            </a:r>
            <a:r>
              <a:rPr lang="en-US" dirty="0" smtClean="0"/>
              <a:t>bi-directional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5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v5.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93735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25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v5.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39199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5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nodes.  V6 has already been visited by v7 has not so it’s added to the visited list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11186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9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v6.  It has not neighbors so back to v5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2274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423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v7.  It has not neighbors and all nodes have been marked so end.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77710"/>
              </p:ext>
            </p:extLst>
          </p:nvPr>
        </p:nvGraphicFramePr>
        <p:xfrm>
          <a:off x="1104900" y="5867400"/>
          <a:ext cx="731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Visited vertices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8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Edges may have weights</a:t>
            </a:r>
          </a:p>
          <a:p>
            <a:r>
              <a:rPr lang="en-US" dirty="0" smtClean="0"/>
              <a:t>Thinks of a map</a:t>
            </a:r>
          </a:p>
          <a:p>
            <a:pPr lvl="1"/>
            <a:r>
              <a:rPr lang="en-US" dirty="0" smtClean="0"/>
              <a:t>Cities are vertices</a:t>
            </a:r>
            <a:endParaRPr lang="en-US" dirty="0"/>
          </a:p>
          <a:p>
            <a:pPr lvl="1"/>
            <a:r>
              <a:rPr lang="en-US" dirty="0" smtClean="0"/>
              <a:t>Edge weights are the distance between them</a:t>
            </a:r>
          </a:p>
          <a:p>
            <a:r>
              <a:rPr lang="en-US" dirty="0" smtClean="0"/>
              <a:t>Finding shortest paths are a tradition problem that would use graphs</a:t>
            </a:r>
          </a:p>
          <a:p>
            <a:r>
              <a:rPr lang="en-US" dirty="0"/>
              <a:t>Two ways to represent to represent a graph</a:t>
            </a:r>
          </a:p>
          <a:p>
            <a:pPr lvl="1"/>
            <a:r>
              <a:rPr lang="en-US" dirty="0"/>
              <a:t>Linked Structure</a:t>
            </a:r>
            <a:endParaRPr lang="en-US" dirty="0" smtClean="0"/>
          </a:p>
          <a:p>
            <a:pPr lvl="1"/>
            <a:r>
              <a:rPr lang="en-US" dirty="0" smtClean="0"/>
              <a:t>Adjacency </a:t>
            </a:r>
            <a:r>
              <a:rPr lang="en-US" dirty="0"/>
              <a:t>Matrix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vertex object has an unique name and a list of edges to other vertices</a:t>
            </a:r>
          </a:p>
          <a:p>
            <a:r>
              <a:rPr lang="en-US" dirty="0" smtClean="0"/>
              <a:t>Edges connect the vertices and have an associated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visiting vertices in a graph</a:t>
            </a:r>
          </a:p>
          <a:p>
            <a:r>
              <a:rPr lang="en-US" dirty="0" smtClean="0"/>
              <a:t>The idea is go as deep as possible until there is a dead end</a:t>
            </a:r>
          </a:p>
          <a:p>
            <a:pPr lvl="1"/>
            <a:r>
              <a:rPr lang="en-US" dirty="0" smtClean="0"/>
              <a:t>No unvisited vertices left</a:t>
            </a:r>
          </a:p>
          <a:p>
            <a:pPr lvl="1"/>
            <a:r>
              <a:rPr lang="en-US" dirty="0" smtClean="0"/>
              <a:t>No remaining no edges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from an origin or arbitrarily picked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that vertex to the marked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Traverse an edge to the next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that vertex is in the marked list then return to the previous vertex.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2-4 until there are vertices that have not be visited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from v1 and we pick edges based on vertex ascending 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8600" y="3124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733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4474029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419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5181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7"/>
          </p:cNvCxnSpPr>
          <p:nvPr/>
        </p:nvCxnSpPr>
        <p:spPr>
          <a:xfrm flipH="1">
            <a:off x="3644526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2971800" y="4254126"/>
            <a:ext cx="241674" cy="21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7" idx="6"/>
          </p:cNvCxnSpPr>
          <p:nvPr/>
        </p:nvCxnSpPr>
        <p:spPr>
          <a:xfrm rot="5400000">
            <a:off x="3135086" y="3786040"/>
            <a:ext cx="1134303" cy="8512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4" idx="6"/>
          </p:cNvCxnSpPr>
          <p:nvPr/>
        </p:nvCxnSpPr>
        <p:spPr>
          <a:xfrm flipH="1" flipV="1">
            <a:off x="4648200" y="3429000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7"/>
          </p:cNvCxnSpPr>
          <p:nvPr/>
        </p:nvCxnSpPr>
        <p:spPr>
          <a:xfrm flipH="1">
            <a:off x="4482726" y="42541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4"/>
            <a:endCxn id="9" idx="6"/>
          </p:cNvCxnSpPr>
          <p:nvPr/>
        </p:nvCxnSpPr>
        <p:spPr>
          <a:xfrm rot="5400000">
            <a:off x="3962400" y="4191000"/>
            <a:ext cx="1143000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8" idx="2"/>
          </p:cNvCxnSpPr>
          <p:nvPr/>
        </p:nvCxnSpPr>
        <p:spPr>
          <a:xfrm flipV="1">
            <a:off x="3187326" y="4724400"/>
            <a:ext cx="775074" cy="26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7"/>
          </p:cNvCxnSpPr>
          <p:nvPr/>
        </p:nvCxnSpPr>
        <p:spPr>
          <a:xfrm flipH="1">
            <a:off x="3720726" y="4939926"/>
            <a:ext cx="330948" cy="33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>
          <a:xfrm>
            <a:off x="4482726" y="4939926"/>
            <a:ext cx="559548" cy="254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7"/>
            <a:endCxn id="6" idx="2"/>
          </p:cNvCxnSpPr>
          <p:nvPr/>
        </p:nvCxnSpPr>
        <p:spPr>
          <a:xfrm flipV="1">
            <a:off x="3187326" y="4038600"/>
            <a:ext cx="1765674" cy="52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0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1148</Words>
  <Application>Microsoft Office PowerPoint</Application>
  <PresentationFormat>On-screen Show (4:3)</PresentationFormat>
  <Paragraphs>473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Graphs</vt:lpstr>
      <vt:lpstr>Introduction</vt:lpstr>
      <vt:lpstr>Introduction</vt:lpstr>
      <vt:lpstr>Introduction</vt:lpstr>
      <vt:lpstr>Linked Structure</vt:lpstr>
      <vt:lpstr>Linked Structure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w00t</dc:creator>
  <cp:lastModifiedBy>w00t</cp:lastModifiedBy>
  <cp:revision>21</cp:revision>
  <dcterms:created xsi:type="dcterms:W3CDTF">2006-08-16T00:00:00Z</dcterms:created>
  <dcterms:modified xsi:type="dcterms:W3CDTF">2015-03-31T22:57:06Z</dcterms:modified>
</cp:coreProperties>
</file>