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Part 2</a:t>
            </a:r>
            <a:br>
              <a:rPr lang="en-US" dirty="0" smtClean="0"/>
            </a:br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JJ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 is already in the marked vertices so return to v3 and go to its next vertex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9068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77588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505199"/>
            <a:ext cx="990602" cy="457202"/>
          </a:xfrm>
          <a:prstGeom prst="curvedConnector3">
            <a:avLst>
              <a:gd name="adj1" fmla="val 1313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5334000" y="3962398"/>
            <a:ext cx="1828803" cy="762002"/>
          </a:xfrm>
          <a:prstGeom prst="curvedConnector3">
            <a:avLst>
              <a:gd name="adj1" fmla="val 119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5410200" y="4343399"/>
            <a:ext cx="1333502" cy="342900"/>
          </a:xfrm>
          <a:prstGeom prst="curvedConnector3">
            <a:avLst>
              <a:gd name="adj1" fmla="val 1536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6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V5 is added to the marked vertices list traverse to next vertex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19465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17754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505199"/>
            <a:ext cx="990602" cy="457202"/>
          </a:xfrm>
          <a:prstGeom prst="curvedConnector3">
            <a:avLst>
              <a:gd name="adj1" fmla="val 1313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5334000" y="3962398"/>
            <a:ext cx="1828803" cy="762002"/>
          </a:xfrm>
          <a:prstGeom prst="curvedConnector3">
            <a:avLst>
              <a:gd name="adj1" fmla="val 119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5410200" y="4343399"/>
            <a:ext cx="1333502" cy="342900"/>
          </a:xfrm>
          <a:prstGeom prst="curvedConnector3">
            <a:avLst>
              <a:gd name="adj1" fmla="val 1536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0800000" flipV="1">
            <a:off x="5410200" y="4343397"/>
            <a:ext cx="2133605" cy="740231"/>
          </a:xfrm>
          <a:prstGeom prst="curvedConnector3">
            <a:avLst>
              <a:gd name="adj1" fmla="val 1316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2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V6 is added to the marked vertices list traverse to next vertex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90138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51968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505199"/>
            <a:ext cx="990602" cy="457202"/>
          </a:xfrm>
          <a:prstGeom prst="curvedConnector3">
            <a:avLst>
              <a:gd name="adj1" fmla="val 1313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5334000" y="3962398"/>
            <a:ext cx="1828803" cy="762002"/>
          </a:xfrm>
          <a:prstGeom prst="curvedConnector3">
            <a:avLst>
              <a:gd name="adj1" fmla="val 119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5410200" y="4343399"/>
            <a:ext cx="1333502" cy="342900"/>
          </a:xfrm>
          <a:prstGeom prst="curvedConnector3">
            <a:avLst>
              <a:gd name="adj1" fmla="val 1536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0800000" flipV="1">
            <a:off x="5410200" y="4343397"/>
            <a:ext cx="2133605" cy="740231"/>
          </a:xfrm>
          <a:prstGeom prst="curvedConnector3">
            <a:avLst>
              <a:gd name="adj1" fmla="val 1316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5334000" y="5083628"/>
            <a:ext cx="2667000" cy="326571"/>
          </a:xfrm>
          <a:prstGeom prst="curvedConnector3">
            <a:avLst>
              <a:gd name="adj1" fmla="val 11734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2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V6 has no outgoing edges so return to v5 and go to the next vertex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47811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31157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505199"/>
            <a:ext cx="990602" cy="457202"/>
          </a:xfrm>
          <a:prstGeom prst="curvedConnector3">
            <a:avLst>
              <a:gd name="adj1" fmla="val 1313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5334000" y="3962398"/>
            <a:ext cx="1828803" cy="762002"/>
          </a:xfrm>
          <a:prstGeom prst="curvedConnector3">
            <a:avLst>
              <a:gd name="adj1" fmla="val 119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5410200" y="4343399"/>
            <a:ext cx="1333502" cy="342900"/>
          </a:xfrm>
          <a:prstGeom prst="curvedConnector3">
            <a:avLst>
              <a:gd name="adj1" fmla="val 1536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0800000" flipV="1">
            <a:off x="5410200" y="4343397"/>
            <a:ext cx="2133605" cy="740231"/>
          </a:xfrm>
          <a:prstGeom prst="curvedConnector3">
            <a:avLst>
              <a:gd name="adj1" fmla="val 1316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1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V7 is added to the marked vertices list traverse to next vertex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17914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55193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505199"/>
            <a:ext cx="990602" cy="457202"/>
          </a:xfrm>
          <a:prstGeom prst="curvedConnector3">
            <a:avLst>
              <a:gd name="adj1" fmla="val 1313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5334000" y="3962398"/>
            <a:ext cx="1828803" cy="762002"/>
          </a:xfrm>
          <a:prstGeom prst="curvedConnector3">
            <a:avLst>
              <a:gd name="adj1" fmla="val 119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5410200" y="4343399"/>
            <a:ext cx="1333502" cy="342900"/>
          </a:xfrm>
          <a:prstGeom prst="curvedConnector3">
            <a:avLst>
              <a:gd name="adj1" fmla="val 1536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0800000" flipV="1">
            <a:off x="5410200" y="4343397"/>
            <a:ext cx="2133605" cy="740231"/>
          </a:xfrm>
          <a:prstGeom prst="curvedConnector3">
            <a:avLst>
              <a:gd name="adj1" fmla="val 1316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5334002" y="5105400"/>
            <a:ext cx="3124199" cy="685800"/>
          </a:xfrm>
          <a:prstGeom prst="curvedConnector3">
            <a:avLst>
              <a:gd name="adj1" fmla="val 1130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6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V7 has no outgoing edges return to v5, now that all of the vertices have been visited the algorithm ends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1069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86170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6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Similar to DFS but each child is visited before going deeper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from the origin or an arbitrary vertex and access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that vertex to the marked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every one of its neighbors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Access the values if it’s not in the visited or marked list, and add those vertices to the visited list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Otherwise continue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Traverse to the next node in the neighbor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2 -4 for each neighbor until there are no unmarked vertices left and only accessing values if they are not in the visited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7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from v1 and we pick edges based on vertex ascending order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21139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9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value of v1 and mark vertex v1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16446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17172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values of its neighbors and add those vertices to the visited list.  Then traverse to the next vertex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28670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52120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urved Connector 14"/>
          <p:cNvCxnSpPr/>
          <p:nvPr/>
        </p:nvCxnSpPr>
        <p:spPr>
          <a:xfrm rot="10800000" flipV="1">
            <a:off x="5334000" y="3276600"/>
            <a:ext cx="914400" cy="457200"/>
          </a:xfrm>
          <a:prstGeom prst="curvedConnector3">
            <a:avLst>
              <a:gd name="adj1" fmla="val 167857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5257800" y="3276599"/>
            <a:ext cx="1828800" cy="1197430"/>
          </a:xfrm>
          <a:prstGeom prst="curvedConnector3">
            <a:avLst>
              <a:gd name="adj1" fmla="val 130357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2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dirty="0" smtClean="0"/>
              <a:t>Graphs can also be represented by an adjacency matrix</a:t>
            </a:r>
          </a:p>
          <a:p>
            <a:r>
              <a:rPr lang="en-US" dirty="0" smtClean="0"/>
              <a:t>For each edge the weight is stored in a 2D matrix where the vertices intersect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5800" y="3962400"/>
            <a:ext cx="2895600" cy="2667000"/>
            <a:chOff x="5029200" y="17526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6400800" y="1752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486400" y="23622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315200" y="23622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3102429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324600" y="30480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62600" y="38100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152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6006726" y="20574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5334000" y="28825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5497286" y="24144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7010400" y="20574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6844926" y="28825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6324600" y="28194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5549526" y="33528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6082926" y="35683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6844926" y="35683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5549526" y="26670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46653"/>
              </p:ext>
            </p:extLst>
          </p:nvPr>
        </p:nvGraphicFramePr>
        <p:xfrm>
          <a:off x="4648200" y="377952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vertex v2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30507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45784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276600"/>
            <a:ext cx="914400" cy="457200"/>
          </a:xfrm>
          <a:prstGeom prst="curvedConnector3">
            <a:avLst>
              <a:gd name="adj1" fmla="val 167857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6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values of its neighbors.  V4 has already been visited so it returns back to v1 and moves along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77208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7571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68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vertex v4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6146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69419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urved Connector 14"/>
          <p:cNvCxnSpPr/>
          <p:nvPr/>
        </p:nvCxnSpPr>
        <p:spPr>
          <a:xfrm rot="10800000" flipV="1">
            <a:off x="5334000" y="3428999"/>
            <a:ext cx="1828800" cy="1045029"/>
          </a:xfrm>
          <a:prstGeom prst="curvedConnector3">
            <a:avLst>
              <a:gd name="adj1" fmla="val 119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5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values of its neighbors v3 and v5 and add those to the visited list then traverse to the next vertex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21540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21316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428999"/>
            <a:ext cx="1828800" cy="1045029"/>
          </a:xfrm>
          <a:prstGeom prst="curvedConnector3">
            <a:avLst>
              <a:gd name="adj1" fmla="val 119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>
            <a:off x="5334001" y="4114802"/>
            <a:ext cx="1371600" cy="266698"/>
          </a:xfrm>
          <a:prstGeom prst="curvedConnector3">
            <a:avLst>
              <a:gd name="adj1" fmla="val 135714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5334000" y="4474031"/>
            <a:ext cx="2286001" cy="385346"/>
          </a:xfrm>
          <a:prstGeom prst="curvedConnector3">
            <a:avLst>
              <a:gd name="adj1" fmla="val 116191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31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74150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32323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428999"/>
            <a:ext cx="1828800" cy="1045029"/>
          </a:xfrm>
          <a:prstGeom prst="curvedConnector3">
            <a:avLst>
              <a:gd name="adj1" fmla="val 119643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5334000" y="4114801"/>
            <a:ext cx="1371601" cy="359229"/>
          </a:xfrm>
          <a:prstGeom prst="curvedConnector3">
            <a:avLst>
              <a:gd name="adj1" fmla="val 134127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9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the values of its neighbors.  However v1 has been marked and v5 has been visited but v6 has not so add that to the visited list.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80198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8538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428999"/>
            <a:ext cx="1828800" cy="1045029"/>
          </a:xfrm>
          <a:prstGeom prst="curvedConnector3">
            <a:avLst>
              <a:gd name="adj1" fmla="val 119643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5334000" y="4114801"/>
            <a:ext cx="1371601" cy="359229"/>
          </a:xfrm>
          <a:prstGeom prst="curvedConnector3">
            <a:avLst>
              <a:gd name="adj1" fmla="val 134127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5334000" y="4114800"/>
            <a:ext cx="2743201" cy="1079873"/>
          </a:xfrm>
          <a:prstGeom prst="curvedConnector3">
            <a:avLst>
              <a:gd name="adj1" fmla="val 113492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13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v5.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39199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02889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428999"/>
            <a:ext cx="1828800" cy="1045029"/>
          </a:xfrm>
          <a:prstGeom prst="curvedConnector3">
            <a:avLst>
              <a:gd name="adj1" fmla="val 119643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5334000" y="4114801"/>
            <a:ext cx="1371601" cy="359229"/>
          </a:xfrm>
          <a:prstGeom prst="curvedConnector3">
            <a:avLst>
              <a:gd name="adj1" fmla="val 134127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5334000" y="4038599"/>
            <a:ext cx="2286001" cy="820777"/>
          </a:xfrm>
          <a:prstGeom prst="curvedConnector3">
            <a:avLst>
              <a:gd name="adj1" fmla="val 1157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5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nodes.  V6 has already been visited by v7 has not so it’s added to the visited list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11186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50889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428999"/>
            <a:ext cx="1828800" cy="1045029"/>
          </a:xfrm>
          <a:prstGeom prst="curvedConnector3">
            <a:avLst>
              <a:gd name="adj1" fmla="val 119643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5334000" y="4114801"/>
            <a:ext cx="1371601" cy="359229"/>
          </a:xfrm>
          <a:prstGeom prst="curvedConnector3">
            <a:avLst>
              <a:gd name="adj1" fmla="val 134127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5334000" y="4038599"/>
            <a:ext cx="2286001" cy="820777"/>
          </a:xfrm>
          <a:prstGeom prst="curvedConnector3">
            <a:avLst>
              <a:gd name="adj1" fmla="val 1157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5334000" y="4859376"/>
            <a:ext cx="3124201" cy="703223"/>
          </a:xfrm>
          <a:prstGeom prst="curvedConnector3">
            <a:avLst>
              <a:gd name="adj1" fmla="val 110279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v6.  It has not neighbors so back to v5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2274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47240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428999"/>
            <a:ext cx="1828800" cy="1045029"/>
          </a:xfrm>
          <a:prstGeom prst="curvedConnector3">
            <a:avLst>
              <a:gd name="adj1" fmla="val 119643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5334000" y="4114801"/>
            <a:ext cx="1371601" cy="359229"/>
          </a:xfrm>
          <a:prstGeom prst="curvedConnector3">
            <a:avLst>
              <a:gd name="adj1" fmla="val 134127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5334000" y="4038599"/>
            <a:ext cx="2286001" cy="820777"/>
          </a:xfrm>
          <a:prstGeom prst="curvedConnector3">
            <a:avLst>
              <a:gd name="adj1" fmla="val 1157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5334000" y="4778828"/>
            <a:ext cx="2743201" cy="415845"/>
          </a:xfrm>
          <a:prstGeom prst="curvedConnector3">
            <a:avLst>
              <a:gd name="adj1" fmla="val 1107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23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v7.  It has not neighbors and all nodes have been marked so end.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77710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71247"/>
              </p:ext>
            </p:extLst>
          </p:nvPr>
        </p:nvGraphicFramePr>
        <p:xfrm>
          <a:off x="52578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428999"/>
            <a:ext cx="1828800" cy="1045029"/>
          </a:xfrm>
          <a:prstGeom prst="curvedConnector3">
            <a:avLst>
              <a:gd name="adj1" fmla="val 119643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5334000" y="4114801"/>
            <a:ext cx="1371601" cy="359229"/>
          </a:xfrm>
          <a:prstGeom prst="curvedConnector3">
            <a:avLst>
              <a:gd name="adj1" fmla="val 134127"/>
            </a:avLst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5334000" y="4038599"/>
            <a:ext cx="2286001" cy="820777"/>
          </a:xfrm>
          <a:prstGeom prst="curvedConnector3">
            <a:avLst>
              <a:gd name="adj1" fmla="val 1157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5334000" y="4859376"/>
            <a:ext cx="3124201" cy="703223"/>
          </a:xfrm>
          <a:prstGeom prst="curvedConnector3">
            <a:avLst>
              <a:gd name="adj1" fmla="val 1085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8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visiting vertices in a graph</a:t>
            </a:r>
          </a:p>
          <a:p>
            <a:r>
              <a:rPr lang="en-US" dirty="0" smtClean="0"/>
              <a:t>The idea is go as deep as possible until there is a dead end</a:t>
            </a:r>
          </a:p>
          <a:p>
            <a:pPr lvl="1"/>
            <a:r>
              <a:rPr lang="en-US" dirty="0" smtClean="0"/>
              <a:t>No unvisited vertices left</a:t>
            </a:r>
          </a:p>
          <a:p>
            <a:pPr lvl="1"/>
            <a:r>
              <a:rPr lang="en-US" dirty="0" smtClean="0"/>
              <a:t>No remaining no edges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from an origin or arbitrarily picked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that vertex to the marked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Traverse an edge to the next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vertex is in the marked list then return to the previous vertex.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2-4 until there are vertices that have not be visited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from v1 and we pick edges based on vertex ascending order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01680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 is added to the marked vertices list traverse to next vertex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36226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6934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6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is added to the marked vertices list traverse to next vertex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24685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77442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Curved Connector 18"/>
          <p:cNvCxnSpPr/>
          <p:nvPr/>
        </p:nvCxnSpPr>
        <p:spPr>
          <a:xfrm rot="10800000" flipV="1">
            <a:off x="5334000" y="3505199"/>
            <a:ext cx="990602" cy="457202"/>
          </a:xfrm>
          <a:prstGeom prst="curvedConnector3">
            <a:avLst>
              <a:gd name="adj1" fmla="val 1313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V4 is added to the marked vertices list traverse to next vertex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29861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77868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505199"/>
            <a:ext cx="990602" cy="457202"/>
          </a:xfrm>
          <a:prstGeom prst="curvedConnector3">
            <a:avLst>
              <a:gd name="adj1" fmla="val 1313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5334000" y="3962398"/>
            <a:ext cx="1828803" cy="762002"/>
          </a:xfrm>
          <a:prstGeom prst="curvedConnector3">
            <a:avLst>
              <a:gd name="adj1" fmla="val 119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7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is added to the marked vertices list traverse to next vertex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3124200"/>
            <a:ext cx="2895600" cy="2667000"/>
            <a:chOff x="2667000" y="3124200"/>
            <a:chExt cx="2895600" cy="2667000"/>
          </a:xfrm>
        </p:grpSpPr>
        <p:sp>
          <p:nvSpPr>
            <p:cNvPr id="4" name="Oval 3"/>
            <p:cNvSpPr/>
            <p:nvPr/>
          </p:nvSpPr>
          <p:spPr>
            <a:xfrm>
              <a:off x="4038600" y="31242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3733800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4474029"/>
              <a:ext cx="6096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v5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v6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v7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5" idx="7"/>
            </p:cNvCxnSpPr>
            <p:nvPr/>
          </p:nvCxnSpPr>
          <p:spPr>
            <a:xfrm flipH="1">
              <a:off x="3644526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2971800" y="4254126"/>
              <a:ext cx="241674" cy="2199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" idx="3"/>
              <a:endCxn id="7" idx="6"/>
            </p:cNvCxnSpPr>
            <p:nvPr/>
          </p:nvCxnSpPr>
          <p:spPr>
            <a:xfrm rot="5400000">
              <a:off x="3135086" y="3786040"/>
              <a:ext cx="1134303" cy="8512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  <a:endCxn id="4" idx="6"/>
            </p:cNvCxnSpPr>
            <p:nvPr/>
          </p:nvCxnSpPr>
          <p:spPr>
            <a:xfrm flipH="1" flipV="1">
              <a:off x="4648200" y="3429000"/>
              <a:ext cx="394074" cy="3940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8" idx="7"/>
            </p:cNvCxnSpPr>
            <p:nvPr/>
          </p:nvCxnSpPr>
          <p:spPr>
            <a:xfrm flipH="1">
              <a:off x="4482726" y="42541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4"/>
              <a:endCxn id="9" idx="6"/>
            </p:cNvCxnSpPr>
            <p:nvPr/>
          </p:nvCxnSpPr>
          <p:spPr>
            <a:xfrm rot="5400000">
              <a:off x="3962400" y="4191000"/>
              <a:ext cx="1143000" cy="144780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5"/>
              <a:endCxn id="8" idx="2"/>
            </p:cNvCxnSpPr>
            <p:nvPr/>
          </p:nvCxnSpPr>
          <p:spPr>
            <a:xfrm flipV="1">
              <a:off x="3187326" y="4724400"/>
              <a:ext cx="775074" cy="269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9" idx="7"/>
            </p:cNvCxnSpPr>
            <p:nvPr/>
          </p:nvCxnSpPr>
          <p:spPr>
            <a:xfrm flipH="1">
              <a:off x="3720726" y="4939926"/>
              <a:ext cx="330948" cy="3309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0" idx="1"/>
            </p:cNvCxnSpPr>
            <p:nvPr/>
          </p:nvCxnSpPr>
          <p:spPr>
            <a:xfrm>
              <a:off x="4482726" y="4939926"/>
              <a:ext cx="559548" cy="254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7"/>
              <a:endCxn id="6" idx="2"/>
            </p:cNvCxnSpPr>
            <p:nvPr/>
          </p:nvCxnSpPr>
          <p:spPr>
            <a:xfrm flipV="1">
              <a:off x="3187326" y="4038600"/>
              <a:ext cx="1765674" cy="524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79493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29776"/>
              </p:ext>
            </p:extLst>
          </p:nvPr>
        </p:nvGraphicFramePr>
        <p:xfrm>
          <a:off x="5257800" y="30480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337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37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rot="10800000" flipV="1">
            <a:off x="5334000" y="3505199"/>
            <a:ext cx="990602" cy="457202"/>
          </a:xfrm>
          <a:prstGeom prst="curvedConnector3">
            <a:avLst>
              <a:gd name="adj1" fmla="val 1313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5334000" y="3962398"/>
            <a:ext cx="1828803" cy="762002"/>
          </a:xfrm>
          <a:prstGeom prst="curvedConnector3">
            <a:avLst>
              <a:gd name="adj1" fmla="val 119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5410200" y="4343399"/>
            <a:ext cx="1333502" cy="342900"/>
          </a:xfrm>
          <a:prstGeom prst="curvedConnector3">
            <a:avLst>
              <a:gd name="adj1" fmla="val 1536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4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2575</Words>
  <Application>Microsoft Office PowerPoint</Application>
  <PresentationFormat>On-screen Show (4:3)</PresentationFormat>
  <Paragraphs>2001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Graphs Part 2 Adjacency Matrix</vt:lpstr>
      <vt:lpstr>Adjacency Matrix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w00t</dc:creator>
  <cp:lastModifiedBy>w00t</cp:lastModifiedBy>
  <cp:revision>37</cp:revision>
  <dcterms:created xsi:type="dcterms:W3CDTF">2006-08-16T00:00:00Z</dcterms:created>
  <dcterms:modified xsi:type="dcterms:W3CDTF">2015-04-02T03:10:55Z</dcterms:modified>
</cp:coreProperties>
</file>