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sc.edu/~shephejj/csce145/" TargetMode="External"/><Relationship Id="rId2" Type="http://schemas.openxmlformats.org/officeDocument/2006/relationships/hyperlink" Target="mailto:shephejj@email.s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opbox.cse.sc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Helpful Guide to CSCE 145</a:t>
            </a:r>
            <a:br>
              <a:rPr lang="en-US" dirty="0" smtClean="0"/>
            </a:b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How I Learned to Love the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Dr. JJ </a:t>
            </a:r>
            <a:r>
              <a:rPr lang="en-US" dirty="0" smtClean="0"/>
              <a:t>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all of your grades on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The TA’s grade mostly everything</a:t>
            </a:r>
          </a:p>
          <a:p>
            <a:r>
              <a:rPr lang="en-US" dirty="0" smtClean="0"/>
              <a:t>Problems or concerns about a grade?</a:t>
            </a:r>
          </a:p>
          <a:p>
            <a:pPr lvl="1"/>
            <a:r>
              <a:rPr lang="en-US" dirty="0" smtClean="0"/>
              <a:t>CONTACT ME IMMEDIATELY!</a:t>
            </a:r>
          </a:p>
          <a:p>
            <a:r>
              <a:rPr lang="en-US" dirty="0" smtClean="0"/>
              <a:t>No late work is accepted</a:t>
            </a:r>
          </a:p>
          <a:p>
            <a:r>
              <a:rPr lang="en-US" dirty="0" smtClean="0"/>
              <a:t>All grades are final by the last day of class</a:t>
            </a:r>
          </a:p>
          <a:p>
            <a:pPr lvl="1"/>
            <a:r>
              <a:rPr lang="en-US" dirty="0" smtClean="0"/>
              <a:t>The class before the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1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 any type of problem or concern either email me or come by my office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In an email make sure to include the class and your section number</a:t>
            </a:r>
            <a:endParaRPr lang="en-US" dirty="0" smtClean="0"/>
          </a:p>
          <a:p>
            <a:r>
              <a:rPr lang="en-US" dirty="0" smtClean="0"/>
              <a:t>I can be slow to respond to emails because the volume of students</a:t>
            </a:r>
          </a:p>
          <a:p>
            <a:pPr lvl="1"/>
            <a:r>
              <a:rPr lang="en-US" dirty="0" smtClean="0"/>
              <a:t>To help me out in the email include your name, class, and section number</a:t>
            </a:r>
          </a:p>
          <a:p>
            <a:r>
              <a:rPr lang="en-US" dirty="0" smtClean="0"/>
              <a:t>Don’t be a jerk</a:t>
            </a:r>
          </a:p>
          <a:p>
            <a:r>
              <a:rPr lang="en-US" dirty="0" smtClean="0"/>
              <a:t>Join ACM and CGC!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Information</a:t>
            </a:r>
          </a:p>
          <a:p>
            <a:r>
              <a:rPr lang="en-US" dirty="0" smtClean="0"/>
              <a:t>Lecture</a:t>
            </a:r>
          </a:p>
          <a:p>
            <a:r>
              <a:rPr lang="en-US" dirty="0" smtClean="0"/>
              <a:t>Labs</a:t>
            </a:r>
          </a:p>
          <a:p>
            <a:r>
              <a:rPr lang="en-US" dirty="0" smtClean="0"/>
              <a:t>Lab Reports</a:t>
            </a:r>
          </a:p>
          <a:p>
            <a:r>
              <a:rPr lang="en-US" dirty="0" smtClean="0"/>
              <a:t>Homework</a:t>
            </a:r>
          </a:p>
          <a:p>
            <a:r>
              <a:rPr lang="en-US" dirty="0" smtClean="0"/>
              <a:t>Exams</a:t>
            </a:r>
          </a:p>
          <a:p>
            <a:r>
              <a:rPr lang="en-US" dirty="0" smtClean="0"/>
              <a:t>Grading</a:t>
            </a:r>
          </a:p>
          <a:p>
            <a:r>
              <a:rPr lang="en-US" dirty="0" smtClean="0"/>
              <a:t>Cheating</a:t>
            </a:r>
          </a:p>
          <a:p>
            <a:r>
              <a:rPr lang="en-US" dirty="0" smtClean="0"/>
              <a:t>Other Important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JJ Shepherd</a:t>
            </a:r>
          </a:p>
          <a:p>
            <a:r>
              <a:rPr lang="en-US" dirty="0" smtClean="0"/>
              <a:t>Office: 3A46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shephejj@email.sc.edu</a:t>
            </a:r>
            <a:endParaRPr lang="en-US" dirty="0" smtClean="0"/>
          </a:p>
          <a:p>
            <a:r>
              <a:rPr lang="en-US" dirty="0" smtClean="0"/>
              <a:t>Website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https://cse.sc.edu/~shephejj/csce145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Submit work to: </a:t>
            </a:r>
            <a:r>
              <a:rPr lang="en-US" dirty="0">
                <a:hlinkClick r:id="rId4"/>
              </a:rPr>
              <a:t>https://dropbox.cse.sc.edu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Labs, Lab Reports,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currently lecture</a:t>
            </a:r>
          </a:p>
          <a:p>
            <a:r>
              <a:rPr lang="en-US" dirty="0" smtClean="0"/>
              <a:t>Go over new material</a:t>
            </a:r>
          </a:p>
          <a:p>
            <a:r>
              <a:rPr lang="en-US" dirty="0" smtClean="0"/>
              <a:t>Give examples</a:t>
            </a:r>
          </a:p>
          <a:p>
            <a:r>
              <a:rPr lang="en-US" dirty="0" smtClean="0"/>
              <a:t>Tons of hints</a:t>
            </a:r>
          </a:p>
          <a:p>
            <a:r>
              <a:rPr lang="en-US" dirty="0" smtClean="0"/>
              <a:t>Come to lecture!</a:t>
            </a:r>
          </a:p>
        </p:txBody>
      </p:sp>
    </p:spTree>
    <p:extLst>
      <p:ext uri="{BB962C8B-B14F-4D97-AF65-F5344CB8AC3E}">
        <p14:creationId xmlns:p14="http://schemas.microsoft.com/office/powerpoint/2010/main" val="10649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Reinforces what was gone over in lecture</a:t>
            </a:r>
          </a:p>
          <a:p>
            <a:r>
              <a:rPr lang="en-US" dirty="0" smtClean="0"/>
              <a:t>Happens twice a week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Sign in (YOU MUST DO THIS!!!)</a:t>
            </a:r>
          </a:p>
          <a:p>
            <a:pPr lvl="1"/>
            <a:r>
              <a:rPr lang="en-US" dirty="0" smtClean="0"/>
              <a:t>Random pairing</a:t>
            </a:r>
          </a:p>
          <a:p>
            <a:pPr lvl="1"/>
            <a:r>
              <a:rPr lang="en-US" dirty="0" smtClean="0"/>
              <a:t>Brief overview</a:t>
            </a:r>
          </a:p>
          <a:p>
            <a:pPr lvl="1"/>
            <a:r>
              <a:rPr lang="en-US" dirty="0" smtClean="0"/>
              <a:t>BEGIN CODING (Pair Programming)</a:t>
            </a:r>
          </a:p>
          <a:p>
            <a:pPr lvl="2"/>
            <a:r>
              <a:rPr lang="en-US" dirty="0" smtClean="0"/>
              <a:t>One person types while the other person leads</a:t>
            </a:r>
          </a:p>
          <a:p>
            <a:pPr lvl="2"/>
            <a:r>
              <a:rPr lang="en-US" dirty="0" smtClean="0"/>
              <a:t>Switch off every 10 minutes or so</a:t>
            </a:r>
          </a:p>
          <a:p>
            <a:pPr lvl="2"/>
            <a:r>
              <a:rPr lang="en-US" dirty="0" smtClean="0"/>
              <a:t>Make sure to comment!</a:t>
            </a:r>
          </a:p>
          <a:p>
            <a:pPr lvl="1"/>
            <a:r>
              <a:rPr lang="en-US" dirty="0" smtClean="0"/>
              <a:t>Show the TA when “finished”</a:t>
            </a:r>
          </a:p>
          <a:p>
            <a:pPr lvl="1"/>
            <a:r>
              <a:rPr lang="en-US" dirty="0" smtClean="0"/>
              <a:t>Upload to BOTH </a:t>
            </a:r>
            <a:r>
              <a:rPr lang="en-US" dirty="0" err="1" smtClean="0"/>
              <a:t>dropbox</a:t>
            </a:r>
            <a:r>
              <a:rPr lang="en-US" dirty="0" smtClean="0"/>
              <a:t> accounts with BOTH names in the top comments</a:t>
            </a:r>
          </a:p>
          <a:p>
            <a:pPr lvl="1"/>
            <a:r>
              <a:rPr lang="en-US" dirty="0" smtClean="0"/>
              <a:t>LEAVE!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Due the week after the lab</a:t>
            </a:r>
          </a:p>
          <a:p>
            <a:r>
              <a:rPr lang="en-US" dirty="0" smtClean="0"/>
              <a:t>Write up about the lab</a:t>
            </a:r>
          </a:p>
          <a:p>
            <a:r>
              <a:rPr lang="en-US" dirty="0" smtClean="0"/>
              <a:t>Shouldn’t be more than 3 pages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Proposed Solution (Flow Chart or UML Diagram if requested)</a:t>
            </a:r>
          </a:p>
          <a:p>
            <a:pPr lvl="1"/>
            <a:r>
              <a:rPr lang="en-US" dirty="0" smtClean="0"/>
              <a:t>Tests and Results</a:t>
            </a:r>
          </a:p>
          <a:p>
            <a:pPr lvl="1"/>
            <a:r>
              <a:rPr lang="en-US" dirty="0" smtClean="0"/>
              <a:t>Problems Encountered</a:t>
            </a:r>
          </a:p>
          <a:p>
            <a:pPr lvl="1"/>
            <a:r>
              <a:rPr lang="en-US" dirty="0" smtClean="0"/>
              <a:t>Conclusions and Discussion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9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longer programming assignment given at the beginning of the week and due end of the week</a:t>
            </a:r>
          </a:p>
          <a:p>
            <a:pPr lvl="1"/>
            <a:r>
              <a:rPr lang="en-US" dirty="0" smtClean="0"/>
              <a:t>Usually Friday by 11:55PM</a:t>
            </a:r>
          </a:p>
          <a:p>
            <a:r>
              <a:rPr lang="en-US" dirty="0" smtClean="0"/>
              <a:t>Upload to </a:t>
            </a:r>
            <a:r>
              <a:rPr lang="en-US" dirty="0" err="1"/>
              <a:t>d</a:t>
            </a:r>
            <a:r>
              <a:rPr lang="en-US" dirty="0" err="1" smtClean="0"/>
              <a:t>ropbox</a:t>
            </a:r>
            <a:endParaRPr lang="en-US" dirty="0" smtClean="0"/>
          </a:p>
          <a:p>
            <a:r>
              <a:rPr lang="en-US" dirty="0" smtClean="0"/>
              <a:t>Late submission get a 0</a:t>
            </a:r>
          </a:p>
          <a:p>
            <a:r>
              <a:rPr lang="en-US" dirty="0" smtClean="0"/>
              <a:t>Make sure to comment!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6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written exams</a:t>
            </a:r>
          </a:p>
          <a:p>
            <a:pPr lvl="1"/>
            <a:r>
              <a:rPr lang="en-US" dirty="0" smtClean="0"/>
              <a:t>Closed book and notes</a:t>
            </a:r>
          </a:p>
          <a:p>
            <a:r>
              <a:rPr lang="en-US" dirty="0" smtClean="0"/>
              <a:t>2 lab exams</a:t>
            </a:r>
          </a:p>
          <a:p>
            <a:pPr lvl="1"/>
            <a:r>
              <a:rPr lang="en-US" dirty="0" smtClean="0"/>
              <a:t>Open book and notes, but not open internet</a:t>
            </a:r>
          </a:p>
          <a:p>
            <a:r>
              <a:rPr lang="en-US" dirty="0" smtClean="0"/>
              <a:t>Final Exam</a:t>
            </a:r>
          </a:p>
          <a:p>
            <a:pPr lvl="1"/>
            <a:r>
              <a:rPr lang="en-US" dirty="0" smtClean="0"/>
              <a:t>Also closed book and notes, and comprehensive</a:t>
            </a:r>
          </a:p>
          <a:p>
            <a:r>
              <a:rPr lang="en-US" dirty="0" smtClean="0"/>
              <a:t>These combined are worth 50% of your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6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DON’T DO IT</a:t>
            </a:r>
          </a:p>
          <a:p>
            <a:r>
              <a:rPr lang="en-US" dirty="0" smtClean="0"/>
              <a:t>If it isn’t an original thought from your brain and is entered into your computer then it is considered cheating</a:t>
            </a:r>
          </a:p>
          <a:p>
            <a:r>
              <a:rPr lang="en-US" dirty="0" smtClean="0"/>
              <a:t>Common forms</a:t>
            </a:r>
          </a:p>
          <a:p>
            <a:pPr lvl="1"/>
            <a:r>
              <a:rPr lang="en-US" dirty="0" smtClean="0"/>
              <a:t>Colleague gives you code</a:t>
            </a:r>
          </a:p>
          <a:p>
            <a:pPr lvl="1"/>
            <a:r>
              <a:rPr lang="en-US" dirty="0" smtClean="0"/>
              <a:t>Copy and pasting</a:t>
            </a:r>
          </a:p>
          <a:p>
            <a:pPr lvl="1"/>
            <a:r>
              <a:rPr lang="en-US" dirty="0" smtClean="0"/>
              <a:t>Basically if anyone gives you code besides me</a:t>
            </a:r>
          </a:p>
          <a:p>
            <a:r>
              <a:rPr lang="en-US" dirty="0" smtClean="0"/>
              <a:t>First offense is a 0 on the assignment, and anymore will be taken up with Academic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439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Helpful Guide to CSCE 145 or  How I Learned to Love the Machines</vt:lpstr>
      <vt:lpstr>Overview</vt:lpstr>
      <vt:lpstr>Basic Information</vt:lpstr>
      <vt:lpstr>Lecture</vt:lpstr>
      <vt:lpstr>Labs</vt:lpstr>
      <vt:lpstr>Lab Reports</vt:lpstr>
      <vt:lpstr>Homework</vt:lpstr>
      <vt:lpstr>Exams</vt:lpstr>
      <vt:lpstr>Cheating</vt:lpstr>
      <vt:lpstr>Grading</vt:lpstr>
      <vt:lpstr>Other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Helpful Guide to CSCE 145 or How I Learned to Love the Machines</dc:title>
  <dc:creator>BoomboxGuyJJ</dc:creator>
  <cp:lastModifiedBy>BoomboxGuyJJ</cp:lastModifiedBy>
  <cp:revision>19</cp:revision>
  <dcterms:created xsi:type="dcterms:W3CDTF">2006-08-16T00:00:00Z</dcterms:created>
  <dcterms:modified xsi:type="dcterms:W3CDTF">2017-08-23T12:09:07Z</dcterms:modified>
</cp:coreProperties>
</file>