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6A52-353C-95B6-48AB-CE51C0B24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48A6E-0613-6C42-AA34-A15BFD8C1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3B38-6251-28B9-21BE-C074F99E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34A5-EF73-4FEB-01E5-80DDB6C7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A9F6-DB80-34E5-C5C5-5245635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5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47ED-DCD2-6ECE-B651-60C31FE9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52F33-012B-6E99-C897-30BE7CB61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313C-85E1-77D3-4B72-9E67A8C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E151-D32D-8B6C-DAA9-98C222F4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DAAB-427D-2624-093A-5E33C3DC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7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52-5D02-5961-8C09-4CF1429C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E485-1715-B51B-8463-D0DEA211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1896-7E10-AF19-62B9-2ADEE381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F8B9-B253-54D3-42FC-B84F7D61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2319-7F03-0E55-AF01-DF903F51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6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47B-8D9B-66B7-615B-99A7822F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03E5-609E-6BDB-62DC-781EEA3B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976F-F82D-C827-EA13-BED896AE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F285-0EFA-D9CF-C489-5B412A94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571F-39DA-9FD6-E177-F1FE7B0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B07-7FBD-892D-3609-BD4FB582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EB0B-71C2-A484-E7E9-6680D37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D0A8-2352-A2B7-E1E0-C9FF8025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6F84-7427-8624-9374-415D4DDA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D0ED-A149-E6FB-97F2-B5D3D76F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A2EA-AD73-83D5-EC54-FAB2C2D8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239E-3912-678E-A5E5-073ABD5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33694-8323-EF45-C711-974FE666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20A4-2F73-662D-085A-012B926C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77706-54C4-0CC7-D442-112C1FAB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1504-346F-5ABF-568C-80C5BF6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5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9EE4-2D04-D8FB-342F-5092899C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55AA-D5CB-D6EA-4545-8EA248C8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046E-B561-3021-F43A-DD72E6EC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716B-0403-EAC2-1B0E-1BCBCA90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82071-FACC-0376-4986-00D238682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49973-25B7-EBB1-052D-677DA9A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01329-7496-5889-31F1-877DD1B4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EDCE3-0226-7057-344A-9235DCCF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8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DC68-C9B5-B714-E742-119265A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BAFEC-506B-5912-0FB1-34C4D36F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82A09-719F-E758-44E1-2BD54882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3FC-C933-94A7-9685-C8DE5002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0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5101C-22D4-A74A-DC50-C83244DB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18BB5-60AE-9D3D-08CD-2FB2B6B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1CDF7-F4FA-A905-1E7D-AEA16FF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9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1B80-9EC8-659C-C725-31E543B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35AA-6F41-9FB1-376E-7AE0CCF8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7A7D8-55F9-C23B-150D-AC5DF5358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080-79F3-A83D-5172-692007FF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AD12-A594-42E0-765C-67A0D7E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0DA-EC9E-12E0-834F-E274B3F6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4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656-60FE-6C64-65EA-CFB19817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7986E-45DE-2668-55FF-0F71911DF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B350-E9A9-EA4F-6B40-33358E11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FE9C-A2E2-CA60-F834-32E64BEB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0D78-7CDD-2655-E850-86F87C0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947C-5FB9-1821-29D0-C21BBE9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F7769-92F0-DE8E-7531-86967004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4B52-9103-0613-E03E-27706BB9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95D0-12B4-7474-AF95-A3F3CE56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E6B3E-421F-4436-B034-97CDC2C182CB}" type="datetimeFigureOut">
              <a:rPr lang="en-AU" smtClean="0"/>
              <a:t>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759C-6FA5-2BAA-4709-19509AE74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55C6-5ABE-C512-CA58-C0D30939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80936-145D-49A1-81C2-39AE77F6A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AI-generated content may be incorrect.">
            <a:extLst>
              <a:ext uri="{FF2B5EF4-FFF2-40B4-BE49-F238E27FC236}">
                <a16:creationId xmlns:a16="http://schemas.microsoft.com/office/drawing/2014/main" id="{9CE7A465-6F1D-F9A6-E8D8-3F8D6A18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71" y="-66675"/>
            <a:ext cx="10045329" cy="6777193"/>
          </a:xfrm>
          <a:prstGeom prst="rect">
            <a:avLst/>
          </a:prstGeom>
        </p:spPr>
      </p:pic>
      <p:pic>
        <p:nvPicPr>
          <p:cNvPr id="7" name="Picture 6" descr="A map of the state of ukraine&#10;&#10;AI-generated content may be incorrect.">
            <a:extLst>
              <a:ext uri="{FF2B5EF4-FFF2-40B4-BE49-F238E27FC236}">
                <a16:creationId xmlns:a16="http://schemas.microsoft.com/office/drawing/2014/main" id="{EC204FD7-58C8-D0E8-31B6-A22A8B90B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6" y="2338854"/>
            <a:ext cx="2803405" cy="2766191"/>
          </a:xfrm>
          <a:prstGeom prst="rect">
            <a:avLst/>
          </a:prstGeom>
        </p:spPr>
      </p:pic>
      <p:pic>
        <p:nvPicPr>
          <p:cNvPr id="9" name="Picture 8" descr="A map of india with different states&#10;&#10;AI-generated content may be incorrect.">
            <a:extLst>
              <a:ext uri="{FF2B5EF4-FFF2-40B4-BE49-F238E27FC236}">
                <a16:creationId xmlns:a16="http://schemas.microsoft.com/office/drawing/2014/main" id="{E1E57B22-414F-B63B-466B-AF43BC56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t="5426" r="9138" b="3248"/>
          <a:stretch>
            <a:fillRect/>
          </a:stretch>
        </p:blipFill>
        <p:spPr>
          <a:xfrm>
            <a:off x="0" y="136633"/>
            <a:ext cx="2017986" cy="21230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290AA7-634E-DF85-8932-8AE23D4FE732}"/>
              </a:ext>
            </a:extLst>
          </p:cNvPr>
          <p:cNvSpPr/>
          <p:nvPr/>
        </p:nvSpPr>
        <p:spPr>
          <a:xfrm>
            <a:off x="419100" y="2995768"/>
            <a:ext cx="361950" cy="766607"/>
          </a:xfrm>
          <a:custGeom>
            <a:avLst/>
            <a:gdLst>
              <a:gd name="connsiteX0" fmla="*/ 0 w 361950"/>
              <a:gd name="connsiteY0" fmla="*/ 33182 h 766607"/>
              <a:gd name="connsiteX1" fmla="*/ 114300 w 361950"/>
              <a:gd name="connsiteY1" fmla="*/ 14132 h 766607"/>
              <a:gd name="connsiteX2" fmla="*/ 133350 w 361950"/>
              <a:gd name="connsiteY2" fmla="*/ 52232 h 766607"/>
              <a:gd name="connsiteX3" fmla="*/ 152400 w 361950"/>
              <a:gd name="connsiteY3" fmla="*/ 118907 h 766607"/>
              <a:gd name="connsiteX4" fmla="*/ 190500 w 361950"/>
              <a:gd name="connsiteY4" fmla="*/ 242732 h 766607"/>
              <a:gd name="connsiteX5" fmla="*/ 200025 w 361950"/>
              <a:gd name="connsiteY5" fmla="*/ 290357 h 766607"/>
              <a:gd name="connsiteX6" fmla="*/ 219075 w 361950"/>
              <a:gd name="connsiteY6" fmla="*/ 318932 h 766607"/>
              <a:gd name="connsiteX7" fmla="*/ 238125 w 361950"/>
              <a:gd name="connsiteY7" fmla="*/ 376082 h 766607"/>
              <a:gd name="connsiteX8" fmla="*/ 247650 w 361950"/>
              <a:gd name="connsiteY8" fmla="*/ 480857 h 766607"/>
              <a:gd name="connsiteX9" fmla="*/ 266700 w 361950"/>
              <a:gd name="connsiteY9" fmla="*/ 509432 h 766607"/>
              <a:gd name="connsiteX10" fmla="*/ 285750 w 361950"/>
              <a:gd name="connsiteY10" fmla="*/ 566582 h 766607"/>
              <a:gd name="connsiteX11" fmla="*/ 304800 w 361950"/>
              <a:gd name="connsiteY11" fmla="*/ 652307 h 766607"/>
              <a:gd name="connsiteX12" fmla="*/ 342900 w 361950"/>
              <a:gd name="connsiteY12" fmla="*/ 718982 h 766607"/>
              <a:gd name="connsiteX13" fmla="*/ 352425 w 361950"/>
              <a:gd name="connsiteY13" fmla="*/ 747557 h 766607"/>
              <a:gd name="connsiteX14" fmla="*/ 361950 w 361950"/>
              <a:gd name="connsiteY14" fmla="*/ 766607 h 7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950" h="766607">
                <a:moveTo>
                  <a:pt x="0" y="33182"/>
                </a:moveTo>
                <a:cubicBezTo>
                  <a:pt x="41842" y="8077"/>
                  <a:pt x="59656" y="-16226"/>
                  <a:pt x="114300" y="14132"/>
                </a:cubicBezTo>
                <a:cubicBezTo>
                  <a:pt x="126712" y="21028"/>
                  <a:pt x="127757" y="39181"/>
                  <a:pt x="133350" y="52232"/>
                </a:cubicBezTo>
                <a:cubicBezTo>
                  <a:pt x="144020" y="77129"/>
                  <a:pt x="144344" y="92054"/>
                  <a:pt x="152400" y="118907"/>
                </a:cubicBezTo>
                <a:cubicBezTo>
                  <a:pt x="175933" y="197349"/>
                  <a:pt x="169187" y="157482"/>
                  <a:pt x="190500" y="242732"/>
                </a:cubicBezTo>
                <a:cubicBezTo>
                  <a:pt x="194427" y="258438"/>
                  <a:pt x="194341" y="275198"/>
                  <a:pt x="200025" y="290357"/>
                </a:cubicBezTo>
                <a:cubicBezTo>
                  <a:pt x="204045" y="301076"/>
                  <a:pt x="214426" y="308471"/>
                  <a:pt x="219075" y="318932"/>
                </a:cubicBezTo>
                <a:cubicBezTo>
                  <a:pt x="227230" y="337282"/>
                  <a:pt x="231775" y="357032"/>
                  <a:pt x="238125" y="376082"/>
                </a:cubicBezTo>
                <a:cubicBezTo>
                  <a:pt x="241300" y="411007"/>
                  <a:pt x="240302" y="446566"/>
                  <a:pt x="247650" y="480857"/>
                </a:cubicBezTo>
                <a:cubicBezTo>
                  <a:pt x="250049" y="492051"/>
                  <a:pt x="262051" y="498971"/>
                  <a:pt x="266700" y="509432"/>
                </a:cubicBezTo>
                <a:cubicBezTo>
                  <a:pt x="274855" y="527782"/>
                  <a:pt x="282449" y="546775"/>
                  <a:pt x="285750" y="566582"/>
                </a:cubicBezTo>
                <a:cubicBezTo>
                  <a:pt x="291458" y="600833"/>
                  <a:pt x="292010" y="622464"/>
                  <a:pt x="304800" y="652307"/>
                </a:cubicBezTo>
                <a:cubicBezTo>
                  <a:pt x="354897" y="769199"/>
                  <a:pt x="295071" y="623323"/>
                  <a:pt x="342900" y="718982"/>
                </a:cubicBezTo>
                <a:cubicBezTo>
                  <a:pt x="347390" y="727962"/>
                  <a:pt x="348696" y="738235"/>
                  <a:pt x="352425" y="747557"/>
                </a:cubicBezTo>
                <a:cubicBezTo>
                  <a:pt x="355062" y="754149"/>
                  <a:pt x="358775" y="760257"/>
                  <a:pt x="361950" y="76660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8D3A776-87D4-99DA-4652-171DCAF388D9}"/>
              </a:ext>
            </a:extLst>
          </p:cNvPr>
          <p:cNvCxnSpPr>
            <a:cxnSpLocks/>
            <a:stCxn id="60" idx="35"/>
          </p:cNvCxnSpPr>
          <p:nvPr/>
        </p:nvCxnSpPr>
        <p:spPr>
          <a:xfrm>
            <a:off x="1125502" y="1022051"/>
            <a:ext cx="769973" cy="2187873"/>
          </a:xfrm>
          <a:prstGeom prst="curved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E5BBA0A-142D-7E9A-5B26-7162E4AFC9AE}"/>
              </a:ext>
            </a:extLst>
          </p:cNvPr>
          <p:cNvCxnSpPr>
            <a:cxnSpLocks/>
            <a:stCxn id="56" idx="8"/>
          </p:cNvCxnSpPr>
          <p:nvPr/>
        </p:nvCxnSpPr>
        <p:spPr>
          <a:xfrm flipV="1">
            <a:off x="1628972" y="4324350"/>
            <a:ext cx="2190553" cy="1266825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7879E1-46D6-B916-3945-F641FD38F43D}"/>
              </a:ext>
            </a:extLst>
          </p:cNvPr>
          <p:cNvSpPr txBox="1"/>
          <p:nvPr/>
        </p:nvSpPr>
        <p:spPr>
          <a:xfrm>
            <a:off x="711063" y="2068720"/>
            <a:ext cx="2724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MAP OF INDIA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B47B51-D7A5-578E-2E95-0017AEC6DB99}"/>
              </a:ext>
            </a:extLst>
          </p:cNvPr>
          <p:cNvSpPr txBox="1"/>
          <p:nvPr/>
        </p:nvSpPr>
        <p:spPr>
          <a:xfrm>
            <a:off x="1734323" y="3134586"/>
            <a:ext cx="2724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UTTAR PRADESH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629318-3DD5-7910-827C-74A94AF277F0}"/>
              </a:ext>
            </a:extLst>
          </p:cNvPr>
          <p:cNvSpPr txBox="1"/>
          <p:nvPr/>
        </p:nvSpPr>
        <p:spPr>
          <a:xfrm rot="4101981">
            <a:off x="-321669" y="3939108"/>
            <a:ext cx="2724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YAMUNA EXPRESSWAY 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218726-B06E-3D58-30AE-0A0C72C7184E}"/>
              </a:ext>
            </a:extLst>
          </p:cNvPr>
          <p:cNvSpPr/>
          <p:nvPr/>
        </p:nvSpPr>
        <p:spPr>
          <a:xfrm>
            <a:off x="152401" y="3038475"/>
            <a:ext cx="1516043" cy="2562225"/>
          </a:xfrm>
          <a:custGeom>
            <a:avLst/>
            <a:gdLst>
              <a:gd name="connsiteX0" fmla="*/ 342905 w 1574525"/>
              <a:gd name="connsiteY0" fmla="*/ 0 h 2562225"/>
              <a:gd name="connsiteX1" fmla="*/ 142880 w 1574525"/>
              <a:gd name="connsiteY1" fmla="*/ 104775 h 2562225"/>
              <a:gd name="connsiteX2" fmla="*/ 47630 w 1574525"/>
              <a:gd name="connsiteY2" fmla="*/ 371475 h 2562225"/>
              <a:gd name="connsiteX3" fmla="*/ 5 w 1574525"/>
              <a:gd name="connsiteY3" fmla="*/ 828675 h 2562225"/>
              <a:gd name="connsiteX4" fmla="*/ 47630 w 1574525"/>
              <a:gd name="connsiteY4" fmla="*/ 1447800 h 2562225"/>
              <a:gd name="connsiteX5" fmla="*/ 295280 w 1574525"/>
              <a:gd name="connsiteY5" fmla="*/ 2114550 h 2562225"/>
              <a:gd name="connsiteX6" fmla="*/ 752480 w 1574525"/>
              <a:gd name="connsiteY6" fmla="*/ 2419350 h 2562225"/>
              <a:gd name="connsiteX7" fmla="*/ 1076330 w 1574525"/>
              <a:gd name="connsiteY7" fmla="*/ 2505075 h 2562225"/>
              <a:gd name="connsiteX8" fmla="*/ 1533530 w 1574525"/>
              <a:gd name="connsiteY8" fmla="*/ 2552700 h 2562225"/>
              <a:gd name="connsiteX9" fmla="*/ 1524005 w 1574525"/>
              <a:gd name="connsiteY9" fmla="*/ 2562225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525" h="2562225">
                <a:moveTo>
                  <a:pt x="342905" y="0"/>
                </a:moveTo>
                <a:cubicBezTo>
                  <a:pt x="267498" y="21431"/>
                  <a:pt x="192092" y="42863"/>
                  <a:pt x="142880" y="104775"/>
                </a:cubicBezTo>
                <a:cubicBezTo>
                  <a:pt x="93668" y="166687"/>
                  <a:pt x="71442" y="250825"/>
                  <a:pt x="47630" y="371475"/>
                </a:cubicBezTo>
                <a:cubicBezTo>
                  <a:pt x="23818" y="492125"/>
                  <a:pt x="5" y="649288"/>
                  <a:pt x="5" y="828675"/>
                </a:cubicBezTo>
                <a:cubicBezTo>
                  <a:pt x="5" y="1008062"/>
                  <a:pt x="-1582" y="1233488"/>
                  <a:pt x="47630" y="1447800"/>
                </a:cubicBezTo>
                <a:cubicBezTo>
                  <a:pt x="96842" y="1662112"/>
                  <a:pt x="177805" y="1952625"/>
                  <a:pt x="295280" y="2114550"/>
                </a:cubicBezTo>
                <a:cubicBezTo>
                  <a:pt x="412755" y="2276475"/>
                  <a:pt x="622305" y="2354263"/>
                  <a:pt x="752480" y="2419350"/>
                </a:cubicBezTo>
                <a:cubicBezTo>
                  <a:pt x="882655" y="2484437"/>
                  <a:pt x="946155" y="2482850"/>
                  <a:pt x="1076330" y="2505075"/>
                </a:cubicBezTo>
                <a:cubicBezTo>
                  <a:pt x="1206505" y="2527300"/>
                  <a:pt x="1458918" y="2543175"/>
                  <a:pt x="1533530" y="2552700"/>
                </a:cubicBezTo>
                <a:cubicBezTo>
                  <a:pt x="1608142" y="2562225"/>
                  <a:pt x="1566073" y="2562225"/>
                  <a:pt x="1524005" y="2562225"/>
                </a:cubicBezTo>
              </a:path>
            </a:pathLst>
          </a:custGeom>
          <a:ln>
            <a:solidFill>
              <a:schemeClr val="accent2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A31D1A-E329-B314-A295-568C403B76DF}"/>
              </a:ext>
            </a:extLst>
          </p:cNvPr>
          <p:cNvSpPr/>
          <p:nvPr/>
        </p:nvSpPr>
        <p:spPr>
          <a:xfrm>
            <a:off x="731520" y="634988"/>
            <a:ext cx="452121" cy="436892"/>
          </a:xfrm>
          <a:custGeom>
            <a:avLst/>
            <a:gdLst>
              <a:gd name="connsiteX0" fmla="*/ 48912 w 458375"/>
              <a:gd name="connsiteY0" fmla="*/ 233692 h 447264"/>
              <a:gd name="connsiteX1" fmla="*/ 13352 w 458375"/>
              <a:gd name="connsiteY1" fmla="*/ 175272 h 447264"/>
              <a:gd name="connsiteX2" fmla="*/ 41292 w 458375"/>
              <a:gd name="connsiteY2" fmla="*/ 152412 h 447264"/>
              <a:gd name="connsiteX3" fmla="*/ 31132 w 458375"/>
              <a:gd name="connsiteY3" fmla="*/ 129552 h 447264"/>
              <a:gd name="connsiteX4" fmla="*/ 23512 w 458375"/>
              <a:gd name="connsiteY4" fmla="*/ 114312 h 447264"/>
              <a:gd name="connsiteX5" fmla="*/ 5732 w 458375"/>
              <a:gd name="connsiteY5" fmla="*/ 78752 h 447264"/>
              <a:gd name="connsiteX6" fmla="*/ 652 w 458375"/>
              <a:gd name="connsiteY6" fmla="*/ 45732 h 447264"/>
              <a:gd name="connsiteX7" fmla="*/ 18432 w 458375"/>
              <a:gd name="connsiteY7" fmla="*/ 17792 h 447264"/>
              <a:gd name="connsiteX8" fmla="*/ 31132 w 458375"/>
              <a:gd name="connsiteY8" fmla="*/ 12 h 447264"/>
              <a:gd name="connsiteX9" fmla="*/ 53992 w 458375"/>
              <a:gd name="connsiteY9" fmla="*/ 20332 h 447264"/>
              <a:gd name="connsiteX10" fmla="*/ 38752 w 458375"/>
              <a:gd name="connsiteY10" fmla="*/ 38112 h 447264"/>
              <a:gd name="connsiteX11" fmla="*/ 64152 w 458375"/>
              <a:gd name="connsiteY11" fmla="*/ 55892 h 447264"/>
              <a:gd name="connsiteX12" fmla="*/ 81932 w 458375"/>
              <a:gd name="connsiteY12" fmla="*/ 45732 h 447264"/>
              <a:gd name="connsiteX13" fmla="*/ 107332 w 458375"/>
              <a:gd name="connsiteY13" fmla="*/ 63512 h 447264"/>
              <a:gd name="connsiteX14" fmla="*/ 107332 w 458375"/>
              <a:gd name="connsiteY14" fmla="*/ 78752 h 447264"/>
              <a:gd name="connsiteX15" fmla="*/ 145432 w 458375"/>
              <a:gd name="connsiteY15" fmla="*/ 101612 h 447264"/>
              <a:gd name="connsiteX16" fmla="*/ 180992 w 458375"/>
              <a:gd name="connsiteY16" fmla="*/ 106692 h 447264"/>
              <a:gd name="connsiteX17" fmla="*/ 214012 w 458375"/>
              <a:gd name="connsiteY17" fmla="*/ 124472 h 447264"/>
              <a:gd name="connsiteX18" fmla="*/ 257192 w 458375"/>
              <a:gd name="connsiteY18" fmla="*/ 144792 h 447264"/>
              <a:gd name="connsiteX19" fmla="*/ 295292 w 458375"/>
              <a:gd name="connsiteY19" fmla="*/ 177812 h 447264"/>
              <a:gd name="connsiteX20" fmla="*/ 338472 w 458375"/>
              <a:gd name="connsiteY20" fmla="*/ 190512 h 447264"/>
              <a:gd name="connsiteX21" fmla="*/ 361332 w 458375"/>
              <a:gd name="connsiteY21" fmla="*/ 195592 h 447264"/>
              <a:gd name="connsiteX22" fmla="*/ 379112 w 458375"/>
              <a:gd name="connsiteY22" fmla="*/ 208292 h 447264"/>
              <a:gd name="connsiteX23" fmla="*/ 409592 w 458375"/>
              <a:gd name="connsiteY23" fmla="*/ 200672 h 447264"/>
              <a:gd name="connsiteX24" fmla="*/ 429912 w 458375"/>
              <a:gd name="connsiteY24" fmla="*/ 226072 h 447264"/>
              <a:gd name="connsiteX25" fmla="*/ 445152 w 458375"/>
              <a:gd name="connsiteY25" fmla="*/ 251472 h 447264"/>
              <a:gd name="connsiteX26" fmla="*/ 429912 w 458375"/>
              <a:gd name="connsiteY26" fmla="*/ 266712 h 447264"/>
              <a:gd name="connsiteX27" fmla="*/ 440072 w 458375"/>
              <a:gd name="connsiteY27" fmla="*/ 276872 h 447264"/>
              <a:gd name="connsiteX28" fmla="*/ 427372 w 458375"/>
              <a:gd name="connsiteY28" fmla="*/ 292112 h 447264"/>
              <a:gd name="connsiteX29" fmla="*/ 450232 w 458375"/>
              <a:gd name="connsiteY29" fmla="*/ 299732 h 447264"/>
              <a:gd name="connsiteX30" fmla="*/ 457852 w 458375"/>
              <a:gd name="connsiteY30" fmla="*/ 312432 h 447264"/>
              <a:gd name="connsiteX31" fmla="*/ 437532 w 458375"/>
              <a:gd name="connsiteY31" fmla="*/ 312432 h 447264"/>
              <a:gd name="connsiteX32" fmla="*/ 404512 w 458375"/>
              <a:gd name="connsiteY32" fmla="*/ 337832 h 447264"/>
              <a:gd name="connsiteX33" fmla="*/ 391812 w 458375"/>
              <a:gd name="connsiteY33" fmla="*/ 350532 h 447264"/>
              <a:gd name="connsiteX34" fmla="*/ 389272 w 458375"/>
              <a:gd name="connsiteY34" fmla="*/ 370852 h 447264"/>
              <a:gd name="connsiteX35" fmla="*/ 399432 w 458375"/>
              <a:gd name="connsiteY35" fmla="*/ 396252 h 447264"/>
              <a:gd name="connsiteX36" fmla="*/ 391812 w 458375"/>
              <a:gd name="connsiteY36" fmla="*/ 421652 h 447264"/>
              <a:gd name="connsiteX37" fmla="*/ 384192 w 458375"/>
              <a:gd name="connsiteY37" fmla="*/ 439432 h 447264"/>
              <a:gd name="connsiteX38" fmla="*/ 371492 w 458375"/>
              <a:gd name="connsiteY38" fmla="*/ 447052 h 447264"/>
              <a:gd name="connsiteX39" fmla="*/ 353712 w 458375"/>
              <a:gd name="connsiteY39" fmla="*/ 431812 h 447264"/>
              <a:gd name="connsiteX40" fmla="*/ 353712 w 458375"/>
              <a:gd name="connsiteY40" fmla="*/ 411492 h 447264"/>
              <a:gd name="connsiteX41" fmla="*/ 353712 w 458375"/>
              <a:gd name="connsiteY41" fmla="*/ 393712 h 447264"/>
              <a:gd name="connsiteX42" fmla="*/ 330852 w 458375"/>
              <a:gd name="connsiteY42" fmla="*/ 388632 h 447264"/>
              <a:gd name="connsiteX43" fmla="*/ 310532 w 458375"/>
              <a:gd name="connsiteY43" fmla="*/ 381012 h 447264"/>
              <a:gd name="connsiteX44" fmla="*/ 277512 w 458375"/>
              <a:gd name="connsiteY44" fmla="*/ 365772 h 447264"/>
              <a:gd name="connsiteX45" fmla="*/ 267352 w 458375"/>
              <a:gd name="connsiteY45" fmla="*/ 358152 h 447264"/>
              <a:gd name="connsiteX46" fmla="*/ 252112 w 458375"/>
              <a:gd name="connsiteY46" fmla="*/ 368312 h 447264"/>
              <a:gd name="connsiteX47" fmla="*/ 247032 w 458375"/>
              <a:gd name="connsiteY47" fmla="*/ 378472 h 447264"/>
              <a:gd name="connsiteX48" fmla="*/ 239412 w 458375"/>
              <a:gd name="connsiteY48" fmla="*/ 373392 h 447264"/>
              <a:gd name="connsiteX49" fmla="*/ 221632 w 458375"/>
              <a:gd name="connsiteY49" fmla="*/ 360692 h 447264"/>
              <a:gd name="connsiteX50" fmla="*/ 208932 w 458375"/>
              <a:gd name="connsiteY50" fmla="*/ 368312 h 447264"/>
              <a:gd name="connsiteX51" fmla="*/ 201312 w 458375"/>
              <a:gd name="connsiteY51" fmla="*/ 347992 h 447264"/>
              <a:gd name="connsiteX52" fmla="*/ 170832 w 458375"/>
              <a:gd name="connsiteY52" fmla="*/ 345452 h 447264"/>
              <a:gd name="connsiteX53" fmla="*/ 165752 w 458375"/>
              <a:gd name="connsiteY53" fmla="*/ 365772 h 447264"/>
              <a:gd name="connsiteX54" fmla="*/ 155592 w 458375"/>
              <a:gd name="connsiteY54" fmla="*/ 360692 h 447264"/>
              <a:gd name="connsiteX55" fmla="*/ 145432 w 458375"/>
              <a:gd name="connsiteY55" fmla="*/ 350532 h 447264"/>
              <a:gd name="connsiteX56" fmla="*/ 140352 w 458375"/>
              <a:gd name="connsiteY56" fmla="*/ 345452 h 447264"/>
              <a:gd name="connsiteX57" fmla="*/ 132732 w 458375"/>
              <a:gd name="connsiteY57" fmla="*/ 358152 h 447264"/>
              <a:gd name="connsiteX58" fmla="*/ 114952 w 458375"/>
              <a:gd name="connsiteY58" fmla="*/ 353072 h 447264"/>
              <a:gd name="connsiteX59" fmla="*/ 107332 w 458375"/>
              <a:gd name="connsiteY59" fmla="*/ 335292 h 447264"/>
              <a:gd name="connsiteX60" fmla="*/ 97172 w 458375"/>
              <a:gd name="connsiteY60" fmla="*/ 340372 h 447264"/>
              <a:gd name="connsiteX61" fmla="*/ 92092 w 458375"/>
              <a:gd name="connsiteY61" fmla="*/ 345452 h 447264"/>
              <a:gd name="connsiteX62" fmla="*/ 102252 w 458375"/>
              <a:gd name="connsiteY62" fmla="*/ 383552 h 447264"/>
              <a:gd name="connsiteX63" fmla="*/ 112412 w 458375"/>
              <a:gd name="connsiteY63" fmla="*/ 411492 h 447264"/>
              <a:gd name="connsiteX64" fmla="*/ 102252 w 458375"/>
              <a:gd name="connsiteY64" fmla="*/ 419112 h 447264"/>
              <a:gd name="connsiteX65" fmla="*/ 84472 w 458375"/>
              <a:gd name="connsiteY65" fmla="*/ 416572 h 447264"/>
              <a:gd name="connsiteX66" fmla="*/ 71772 w 458375"/>
              <a:gd name="connsiteY66" fmla="*/ 398792 h 447264"/>
              <a:gd name="connsiteX67" fmla="*/ 81932 w 458375"/>
              <a:gd name="connsiteY67" fmla="*/ 365772 h 447264"/>
              <a:gd name="connsiteX68" fmla="*/ 74312 w 458375"/>
              <a:gd name="connsiteY68" fmla="*/ 350532 h 447264"/>
              <a:gd name="connsiteX69" fmla="*/ 79392 w 458375"/>
              <a:gd name="connsiteY69" fmla="*/ 330212 h 447264"/>
              <a:gd name="connsiteX70" fmla="*/ 114952 w 458375"/>
              <a:gd name="connsiteY70" fmla="*/ 317512 h 447264"/>
              <a:gd name="connsiteX71" fmla="*/ 130192 w 458375"/>
              <a:gd name="connsiteY71" fmla="*/ 284492 h 447264"/>
              <a:gd name="connsiteX72" fmla="*/ 117492 w 458375"/>
              <a:gd name="connsiteY72" fmla="*/ 259092 h 447264"/>
              <a:gd name="connsiteX73" fmla="*/ 48912 w 458375"/>
              <a:gd name="connsiteY73" fmla="*/ 233692 h 44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58375" h="447264">
                <a:moveTo>
                  <a:pt x="48912" y="233692"/>
                </a:moveTo>
                <a:cubicBezTo>
                  <a:pt x="31555" y="219722"/>
                  <a:pt x="14622" y="188819"/>
                  <a:pt x="13352" y="175272"/>
                </a:cubicBezTo>
                <a:cubicBezTo>
                  <a:pt x="12082" y="161725"/>
                  <a:pt x="38329" y="160032"/>
                  <a:pt x="41292" y="152412"/>
                </a:cubicBezTo>
                <a:cubicBezTo>
                  <a:pt x="44255" y="144792"/>
                  <a:pt x="34095" y="135902"/>
                  <a:pt x="31132" y="129552"/>
                </a:cubicBezTo>
                <a:cubicBezTo>
                  <a:pt x="28169" y="123202"/>
                  <a:pt x="23512" y="114312"/>
                  <a:pt x="23512" y="114312"/>
                </a:cubicBezTo>
                <a:cubicBezTo>
                  <a:pt x="19279" y="105845"/>
                  <a:pt x="9542" y="90182"/>
                  <a:pt x="5732" y="78752"/>
                </a:cubicBezTo>
                <a:cubicBezTo>
                  <a:pt x="1922" y="67322"/>
                  <a:pt x="-1465" y="55892"/>
                  <a:pt x="652" y="45732"/>
                </a:cubicBezTo>
                <a:cubicBezTo>
                  <a:pt x="2769" y="35572"/>
                  <a:pt x="13352" y="25412"/>
                  <a:pt x="18432" y="17792"/>
                </a:cubicBezTo>
                <a:cubicBezTo>
                  <a:pt x="23512" y="10172"/>
                  <a:pt x="25205" y="-411"/>
                  <a:pt x="31132" y="12"/>
                </a:cubicBezTo>
                <a:cubicBezTo>
                  <a:pt x="37059" y="435"/>
                  <a:pt x="52722" y="13982"/>
                  <a:pt x="53992" y="20332"/>
                </a:cubicBezTo>
                <a:cubicBezTo>
                  <a:pt x="55262" y="26682"/>
                  <a:pt x="37059" y="32185"/>
                  <a:pt x="38752" y="38112"/>
                </a:cubicBezTo>
                <a:cubicBezTo>
                  <a:pt x="40445" y="44039"/>
                  <a:pt x="56955" y="54622"/>
                  <a:pt x="64152" y="55892"/>
                </a:cubicBezTo>
                <a:cubicBezTo>
                  <a:pt x="71349" y="57162"/>
                  <a:pt x="74735" y="44462"/>
                  <a:pt x="81932" y="45732"/>
                </a:cubicBezTo>
                <a:cubicBezTo>
                  <a:pt x="89129" y="47002"/>
                  <a:pt x="103099" y="58009"/>
                  <a:pt x="107332" y="63512"/>
                </a:cubicBezTo>
                <a:cubicBezTo>
                  <a:pt x="111565" y="69015"/>
                  <a:pt x="100982" y="72402"/>
                  <a:pt x="107332" y="78752"/>
                </a:cubicBezTo>
                <a:cubicBezTo>
                  <a:pt x="113682" y="85102"/>
                  <a:pt x="133155" y="96955"/>
                  <a:pt x="145432" y="101612"/>
                </a:cubicBezTo>
                <a:cubicBezTo>
                  <a:pt x="157709" y="106269"/>
                  <a:pt x="169562" y="102882"/>
                  <a:pt x="180992" y="106692"/>
                </a:cubicBezTo>
                <a:cubicBezTo>
                  <a:pt x="192422" y="110502"/>
                  <a:pt x="201312" y="118122"/>
                  <a:pt x="214012" y="124472"/>
                </a:cubicBezTo>
                <a:cubicBezTo>
                  <a:pt x="226712" y="130822"/>
                  <a:pt x="243645" y="135902"/>
                  <a:pt x="257192" y="144792"/>
                </a:cubicBezTo>
                <a:cubicBezTo>
                  <a:pt x="270739" y="153682"/>
                  <a:pt x="281745" y="170192"/>
                  <a:pt x="295292" y="177812"/>
                </a:cubicBezTo>
                <a:cubicBezTo>
                  <a:pt x="308839" y="185432"/>
                  <a:pt x="327465" y="187549"/>
                  <a:pt x="338472" y="190512"/>
                </a:cubicBezTo>
                <a:cubicBezTo>
                  <a:pt x="349479" y="193475"/>
                  <a:pt x="354559" y="192629"/>
                  <a:pt x="361332" y="195592"/>
                </a:cubicBezTo>
                <a:cubicBezTo>
                  <a:pt x="368105" y="198555"/>
                  <a:pt x="371069" y="207445"/>
                  <a:pt x="379112" y="208292"/>
                </a:cubicBezTo>
                <a:cubicBezTo>
                  <a:pt x="387155" y="209139"/>
                  <a:pt x="401125" y="197709"/>
                  <a:pt x="409592" y="200672"/>
                </a:cubicBezTo>
                <a:cubicBezTo>
                  <a:pt x="418059" y="203635"/>
                  <a:pt x="423985" y="217605"/>
                  <a:pt x="429912" y="226072"/>
                </a:cubicBezTo>
                <a:cubicBezTo>
                  <a:pt x="435839" y="234539"/>
                  <a:pt x="445152" y="244699"/>
                  <a:pt x="445152" y="251472"/>
                </a:cubicBezTo>
                <a:cubicBezTo>
                  <a:pt x="445152" y="258245"/>
                  <a:pt x="430759" y="262479"/>
                  <a:pt x="429912" y="266712"/>
                </a:cubicBezTo>
                <a:cubicBezTo>
                  <a:pt x="429065" y="270945"/>
                  <a:pt x="440495" y="272639"/>
                  <a:pt x="440072" y="276872"/>
                </a:cubicBezTo>
                <a:cubicBezTo>
                  <a:pt x="439649" y="281105"/>
                  <a:pt x="425679" y="288302"/>
                  <a:pt x="427372" y="292112"/>
                </a:cubicBezTo>
                <a:cubicBezTo>
                  <a:pt x="429065" y="295922"/>
                  <a:pt x="445152" y="296345"/>
                  <a:pt x="450232" y="299732"/>
                </a:cubicBezTo>
                <a:cubicBezTo>
                  <a:pt x="455312" y="303119"/>
                  <a:pt x="459969" y="310315"/>
                  <a:pt x="457852" y="312432"/>
                </a:cubicBezTo>
                <a:cubicBezTo>
                  <a:pt x="455735" y="314549"/>
                  <a:pt x="446422" y="308199"/>
                  <a:pt x="437532" y="312432"/>
                </a:cubicBezTo>
                <a:cubicBezTo>
                  <a:pt x="428642" y="316665"/>
                  <a:pt x="412132" y="331482"/>
                  <a:pt x="404512" y="337832"/>
                </a:cubicBezTo>
                <a:cubicBezTo>
                  <a:pt x="396892" y="344182"/>
                  <a:pt x="394352" y="345029"/>
                  <a:pt x="391812" y="350532"/>
                </a:cubicBezTo>
                <a:cubicBezTo>
                  <a:pt x="389272" y="356035"/>
                  <a:pt x="388002" y="363232"/>
                  <a:pt x="389272" y="370852"/>
                </a:cubicBezTo>
                <a:cubicBezTo>
                  <a:pt x="390542" y="378472"/>
                  <a:pt x="399009" y="387785"/>
                  <a:pt x="399432" y="396252"/>
                </a:cubicBezTo>
                <a:cubicBezTo>
                  <a:pt x="399855" y="404719"/>
                  <a:pt x="394352" y="414455"/>
                  <a:pt x="391812" y="421652"/>
                </a:cubicBezTo>
                <a:cubicBezTo>
                  <a:pt x="389272" y="428849"/>
                  <a:pt x="387579" y="435199"/>
                  <a:pt x="384192" y="439432"/>
                </a:cubicBezTo>
                <a:cubicBezTo>
                  <a:pt x="380805" y="443665"/>
                  <a:pt x="376572" y="448322"/>
                  <a:pt x="371492" y="447052"/>
                </a:cubicBezTo>
                <a:cubicBezTo>
                  <a:pt x="366412" y="445782"/>
                  <a:pt x="356675" y="437739"/>
                  <a:pt x="353712" y="431812"/>
                </a:cubicBezTo>
                <a:cubicBezTo>
                  <a:pt x="350749" y="425885"/>
                  <a:pt x="353712" y="411492"/>
                  <a:pt x="353712" y="411492"/>
                </a:cubicBezTo>
                <a:cubicBezTo>
                  <a:pt x="353712" y="405142"/>
                  <a:pt x="357522" y="397522"/>
                  <a:pt x="353712" y="393712"/>
                </a:cubicBezTo>
                <a:cubicBezTo>
                  <a:pt x="349902" y="389902"/>
                  <a:pt x="338049" y="390749"/>
                  <a:pt x="330852" y="388632"/>
                </a:cubicBezTo>
                <a:cubicBezTo>
                  <a:pt x="323655" y="386515"/>
                  <a:pt x="319422" y="384822"/>
                  <a:pt x="310532" y="381012"/>
                </a:cubicBezTo>
                <a:cubicBezTo>
                  <a:pt x="301642" y="377202"/>
                  <a:pt x="277512" y="365772"/>
                  <a:pt x="277512" y="365772"/>
                </a:cubicBezTo>
                <a:cubicBezTo>
                  <a:pt x="270315" y="361962"/>
                  <a:pt x="271585" y="357729"/>
                  <a:pt x="267352" y="358152"/>
                </a:cubicBezTo>
                <a:cubicBezTo>
                  <a:pt x="263119" y="358575"/>
                  <a:pt x="252112" y="368312"/>
                  <a:pt x="252112" y="368312"/>
                </a:cubicBezTo>
                <a:cubicBezTo>
                  <a:pt x="248725" y="371699"/>
                  <a:pt x="247032" y="378472"/>
                  <a:pt x="247032" y="378472"/>
                </a:cubicBezTo>
                <a:cubicBezTo>
                  <a:pt x="244915" y="379319"/>
                  <a:pt x="239412" y="373392"/>
                  <a:pt x="239412" y="373392"/>
                </a:cubicBezTo>
                <a:cubicBezTo>
                  <a:pt x="235179" y="370429"/>
                  <a:pt x="226712" y="361539"/>
                  <a:pt x="221632" y="360692"/>
                </a:cubicBezTo>
                <a:cubicBezTo>
                  <a:pt x="216552" y="359845"/>
                  <a:pt x="212319" y="370429"/>
                  <a:pt x="208932" y="368312"/>
                </a:cubicBezTo>
                <a:cubicBezTo>
                  <a:pt x="205545" y="366195"/>
                  <a:pt x="207662" y="351802"/>
                  <a:pt x="201312" y="347992"/>
                </a:cubicBezTo>
                <a:cubicBezTo>
                  <a:pt x="194962" y="344182"/>
                  <a:pt x="176759" y="342489"/>
                  <a:pt x="170832" y="345452"/>
                </a:cubicBezTo>
                <a:cubicBezTo>
                  <a:pt x="164905" y="348415"/>
                  <a:pt x="165752" y="365772"/>
                  <a:pt x="165752" y="365772"/>
                </a:cubicBezTo>
                <a:cubicBezTo>
                  <a:pt x="163212" y="368312"/>
                  <a:pt x="155592" y="360692"/>
                  <a:pt x="155592" y="360692"/>
                </a:cubicBezTo>
                <a:cubicBezTo>
                  <a:pt x="152205" y="358152"/>
                  <a:pt x="145432" y="350532"/>
                  <a:pt x="145432" y="350532"/>
                </a:cubicBezTo>
                <a:cubicBezTo>
                  <a:pt x="142892" y="347992"/>
                  <a:pt x="142469" y="344182"/>
                  <a:pt x="140352" y="345452"/>
                </a:cubicBezTo>
                <a:cubicBezTo>
                  <a:pt x="138235" y="346722"/>
                  <a:pt x="136965" y="356882"/>
                  <a:pt x="132732" y="358152"/>
                </a:cubicBezTo>
                <a:cubicBezTo>
                  <a:pt x="128499" y="359422"/>
                  <a:pt x="119185" y="356882"/>
                  <a:pt x="114952" y="353072"/>
                </a:cubicBezTo>
                <a:cubicBezTo>
                  <a:pt x="110719" y="349262"/>
                  <a:pt x="107332" y="335292"/>
                  <a:pt x="107332" y="335292"/>
                </a:cubicBezTo>
                <a:cubicBezTo>
                  <a:pt x="104369" y="333175"/>
                  <a:pt x="97172" y="340372"/>
                  <a:pt x="97172" y="340372"/>
                </a:cubicBezTo>
                <a:cubicBezTo>
                  <a:pt x="94632" y="342065"/>
                  <a:pt x="91245" y="338255"/>
                  <a:pt x="92092" y="345452"/>
                </a:cubicBezTo>
                <a:cubicBezTo>
                  <a:pt x="92939" y="352649"/>
                  <a:pt x="98865" y="372545"/>
                  <a:pt x="102252" y="383552"/>
                </a:cubicBezTo>
                <a:cubicBezTo>
                  <a:pt x="105639" y="394559"/>
                  <a:pt x="112412" y="405565"/>
                  <a:pt x="112412" y="411492"/>
                </a:cubicBezTo>
                <a:cubicBezTo>
                  <a:pt x="112412" y="417419"/>
                  <a:pt x="106909" y="418265"/>
                  <a:pt x="102252" y="419112"/>
                </a:cubicBezTo>
                <a:cubicBezTo>
                  <a:pt x="97595" y="419959"/>
                  <a:pt x="89552" y="419959"/>
                  <a:pt x="84472" y="416572"/>
                </a:cubicBezTo>
                <a:cubicBezTo>
                  <a:pt x="79392" y="413185"/>
                  <a:pt x="72195" y="407259"/>
                  <a:pt x="71772" y="398792"/>
                </a:cubicBezTo>
                <a:cubicBezTo>
                  <a:pt x="71349" y="390325"/>
                  <a:pt x="81509" y="373815"/>
                  <a:pt x="81932" y="365772"/>
                </a:cubicBezTo>
                <a:cubicBezTo>
                  <a:pt x="82355" y="357729"/>
                  <a:pt x="74735" y="356459"/>
                  <a:pt x="74312" y="350532"/>
                </a:cubicBezTo>
                <a:cubicBezTo>
                  <a:pt x="73889" y="344605"/>
                  <a:pt x="72619" y="335715"/>
                  <a:pt x="79392" y="330212"/>
                </a:cubicBezTo>
                <a:cubicBezTo>
                  <a:pt x="86165" y="324709"/>
                  <a:pt x="106485" y="325132"/>
                  <a:pt x="114952" y="317512"/>
                </a:cubicBezTo>
                <a:cubicBezTo>
                  <a:pt x="123419" y="309892"/>
                  <a:pt x="129769" y="294229"/>
                  <a:pt x="130192" y="284492"/>
                </a:cubicBezTo>
                <a:cubicBezTo>
                  <a:pt x="130615" y="274755"/>
                  <a:pt x="124265" y="265865"/>
                  <a:pt x="117492" y="259092"/>
                </a:cubicBezTo>
                <a:cubicBezTo>
                  <a:pt x="110719" y="252319"/>
                  <a:pt x="66269" y="247662"/>
                  <a:pt x="48912" y="2336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297090F-9A2A-055D-B423-831D1ADB075A}"/>
              </a:ext>
            </a:extLst>
          </p:cNvPr>
          <p:cNvSpPr/>
          <p:nvPr/>
        </p:nvSpPr>
        <p:spPr>
          <a:xfrm rot="19636924">
            <a:off x="6293665" y="3492336"/>
            <a:ext cx="1617223" cy="138592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9362B-2D00-DBAA-FB18-A69B51F5C6DA}"/>
              </a:ext>
            </a:extLst>
          </p:cNvPr>
          <p:cNvSpPr txBox="1"/>
          <p:nvPr/>
        </p:nvSpPr>
        <p:spPr>
          <a:xfrm>
            <a:off x="9373373" y="5677761"/>
            <a:ext cx="2724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MAP OF STUDY AREA, GREATER NOIDA </a:t>
            </a:r>
          </a:p>
        </p:txBody>
      </p:sp>
    </p:spTree>
    <p:extLst>
      <p:ext uri="{BB962C8B-B14F-4D97-AF65-F5344CB8AC3E}">
        <p14:creationId xmlns:p14="http://schemas.microsoft.com/office/powerpoint/2010/main" val="272748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Gaur</dc:creator>
  <cp:lastModifiedBy>J Gaur</cp:lastModifiedBy>
  <cp:revision>1</cp:revision>
  <dcterms:created xsi:type="dcterms:W3CDTF">2025-09-04T06:56:43Z</dcterms:created>
  <dcterms:modified xsi:type="dcterms:W3CDTF">2025-09-04T07:44:52Z</dcterms:modified>
</cp:coreProperties>
</file>