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1820817" y="303609"/>
            <a:ext cx="1905000" cy="917773"/>
          </a:xfrm>
          <a:prstGeom prst="rect">
            <a:avLst/>
          </a:prstGeom>
          <a:solidFill>
            <a:srgbClr val="203a7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ICharacter</a:t>
            </a: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2063574" y="5604790"/>
            <a:ext cx="8064851" cy="9418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Stage</a:t>
            </a: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8223425" y="303609"/>
            <a:ext cx="1905000" cy="917773"/>
          </a:xfrm>
          <a:prstGeom prst="rect">
            <a:avLst/>
          </a:prstGeom>
          <a:solidFill>
            <a:srgbClr val="203a7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IItem</a:t>
            </a: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197583" y="2467342"/>
            <a:ext cx="2291953" cy="654844"/>
          </a:xfrm>
          <a:prstGeom prst="rect">
            <a:avLst/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Warrior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3178968" y="2467343"/>
            <a:ext cx="2291953" cy="654844"/>
          </a:xfrm>
          <a:prstGeom prst="rect">
            <a:avLst/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Monster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4080142" y="4276786"/>
            <a:ext cx="2291953" cy="654844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Dragon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1353916" y="4276786"/>
            <a:ext cx="2291953" cy="654844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Goblin</a:t>
            </a:r>
            <a:endParaRPr lang="en-US" altLang="ko-KR"/>
          </a:p>
        </p:txBody>
      </p:sp>
      <p:cxnSp>
        <p:nvCxnSpPr>
          <p:cNvPr id="12" name=""/>
          <p:cNvCxnSpPr>
            <a:stCxn id="9" idx="2"/>
            <a:endCxn id="11" idx="0"/>
          </p:cNvCxnSpPr>
          <p:nvPr/>
        </p:nvCxnSpPr>
        <p:spPr>
          <a:xfrm rot="10800000" flipV="1">
            <a:off x="2499893" y="3122187"/>
            <a:ext cx="1825051" cy="115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2"/>
            <a:endCxn id="10" idx="0"/>
          </p:cNvCxnSpPr>
          <p:nvPr/>
        </p:nvCxnSpPr>
        <p:spPr>
          <a:xfrm rot="16200000" flipH="1">
            <a:off x="4198232" y="3248899"/>
            <a:ext cx="1154599" cy="90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5" idx="2"/>
            <a:endCxn id="8" idx="0"/>
          </p:cNvCxnSpPr>
          <p:nvPr/>
        </p:nvCxnSpPr>
        <p:spPr>
          <a:xfrm rot="10800000" flipV="1">
            <a:off x="1343560" y="1221383"/>
            <a:ext cx="1429757" cy="1245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5" idx="2"/>
            <a:endCxn id="9" idx="0"/>
          </p:cNvCxnSpPr>
          <p:nvPr/>
        </p:nvCxnSpPr>
        <p:spPr>
          <a:xfrm>
            <a:off x="2773317" y="1221383"/>
            <a:ext cx="1551627" cy="1245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6838995" y="2467343"/>
            <a:ext cx="2291953" cy="961656"/>
          </a:xfrm>
          <a:prstGeom prst="rect">
            <a:avLst/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HealthPotion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9643346" y="2467343"/>
            <a:ext cx="2291953" cy="961656"/>
          </a:xfrm>
          <a:prstGeom prst="rect">
            <a:avLst/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StrengthPotion</a:t>
            </a:r>
            <a:endParaRPr lang="en-US" altLang="ko-KR"/>
          </a:p>
        </p:txBody>
      </p:sp>
      <p:cxnSp>
        <p:nvCxnSpPr>
          <p:cNvPr id="18" name=""/>
          <p:cNvCxnSpPr>
            <a:stCxn id="7" idx="2"/>
            <a:endCxn id="16" idx="0"/>
          </p:cNvCxnSpPr>
          <p:nvPr/>
        </p:nvCxnSpPr>
        <p:spPr>
          <a:xfrm rot="5400000">
            <a:off x="7957472" y="1248883"/>
            <a:ext cx="1245960" cy="119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2"/>
            <a:endCxn id="17" idx="0"/>
          </p:cNvCxnSpPr>
          <p:nvPr/>
        </p:nvCxnSpPr>
        <p:spPr>
          <a:xfrm>
            <a:off x="9175922" y="1221383"/>
            <a:ext cx="1613400" cy="124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</ep:Words>
  <ep:PresentationFormat>화면 슬라이드 쇼(4:3)</ep:PresentationFormat>
  <ep:Paragraphs>9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2023-08-25T05:44:55.134</dcterms:created>
  <dc:creator>jo</dc:creator>
  <cp:lastModifiedBy>jo</cp:lastModifiedBy>
  <dcterms:modified xsi:type="dcterms:W3CDTF">2023-08-25T10:35:05.879</dcterms:modified>
  <cp:revision>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