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74" r:id="rId3"/>
    <p:sldId id="275" r:id="rId4"/>
    <p:sldId id="265" r:id="rId5"/>
    <p:sldId id="269" r:id="rId6"/>
    <p:sldId id="272" r:id="rId7"/>
    <p:sldId id="27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8" y="20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5318B-DD91-4F2E-8E08-0312227CA50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C8C0C5-F7C4-4BA9-A397-D330ECF1CDD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5318B-DD91-4F2E-8E08-0312227CA50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C8C0C5-F7C4-4BA9-A397-D330ECF1CD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5318B-DD91-4F2E-8E08-0312227CA50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C8C0C5-F7C4-4BA9-A397-D330ECF1CD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5318B-DD91-4F2E-8E08-0312227CA50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C8C0C5-F7C4-4BA9-A397-D330ECF1CD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5318B-DD91-4F2E-8E08-0312227CA50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C8C0C5-F7C4-4BA9-A397-D330ECF1CDD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5318B-DD91-4F2E-8E08-0312227CA50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C8C0C5-F7C4-4BA9-A397-D330ECF1CD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5318B-DD91-4F2E-8E08-0312227CA50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C8C0C5-F7C4-4BA9-A397-D330ECF1CD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5318B-DD91-4F2E-8E08-0312227CA50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C8C0C5-F7C4-4BA9-A397-D330ECF1CD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5318B-DD91-4F2E-8E08-0312227CA50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C8C0C5-F7C4-4BA9-A397-D330ECF1CDD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5318B-DD91-4F2E-8E08-0312227CA50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C8C0C5-F7C4-4BA9-A397-D330ECF1CD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5318B-DD91-4F2E-8E08-0312227CA50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C8C0C5-F7C4-4BA9-A397-D330ECF1CDD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CD5318B-DD91-4F2E-8E08-0312227CA50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7C8C0C5-F7C4-4BA9-A397-D330ECF1CDD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steps.com/blogs/what-confusion-matri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1219201"/>
            <a:ext cx="4038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INDUSTRY: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AEROSPACE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  </a:t>
            </a:r>
          </a:p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DEPARTMENT: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CRUCIAL</a:t>
            </a:r>
          </a:p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PAIN POINT OF ORGANIZATION 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2743201"/>
            <a:ext cx="38862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PROBLEM CHOOSEN: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SUPPLY CHAIN MANAGEMENT</a:t>
            </a:r>
          </a:p>
          <a:p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PROBLEM STATEMENT :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INEFFECTIVE RELATIONSHIP MANGEMENT WITH SUPPLIERS</a:t>
            </a:r>
            <a:r>
              <a:rPr lang="en-US" dirty="0" smtClean="0"/>
              <a:t>.</a:t>
            </a:r>
            <a:endParaRPr lang="en-US" b="1" dirty="0" smtClean="0"/>
          </a:p>
          <a:p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0" y="5257800"/>
            <a:ext cx="281940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BATCH  NO:40 </a:t>
            </a:r>
          </a:p>
          <a:p>
            <a:pPr algn="ctr"/>
            <a:endParaRPr lang="en-US" sz="1100" b="1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K.</a:t>
            </a:r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JYOTHI CHANDRIKA</a:t>
            </a:r>
          </a:p>
          <a:p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I.ANUSHA</a:t>
            </a:r>
          </a:p>
          <a:p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M.RAAGA </a:t>
            </a:r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CHANDRIKA</a:t>
            </a:r>
          </a:p>
          <a:p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K.NAGA HANUMANTHA RAO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1"/>
            <a:ext cx="4040188" cy="761999"/>
          </a:xfrm>
        </p:spPr>
        <p:txBody>
          <a:bodyPr/>
          <a:lstStyle/>
          <a:p>
            <a:r>
              <a:rPr lang="en-US" dirty="0" smtClean="0"/>
              <a:t>FEATURE CREATION 	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5025" y="609601"/>
            <a:ext cx="4041775" cy="609600"/>
          </a:xfrm>
        </p:spPr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4040188" cy="4830763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 smtClean="0"/>
              <a:t>TRANSACTIONAL MINDSET  </a:t>
            </a:r>
          </a:p>
          <a:p>
            <a:pPr lvl="0"/>
            <a:r>
              <a:rPr lang="en-US" dirty="0" smtClean="0"/>
              <a:t>RESPECTING DEADLINES</a:t>
            </a:r>
          </a:p>
          <a:p>
            <a:pPr lvl="0"/>
            <a:r>
              <a:rPr lang="en-US" dirty="0" smtClean="0"/>
              <a:t>CUSTOMER RELATIONSHIPS</a:t>
            </a:r>
          </a:p>
          <a:p>
            <a:pPr lvl="0"/>
            <a:r>
              <a:rPr lang="en-US" dirty="0" smtClean="0"/>
              <a:t>QUALITY</a:t>
            </a:r>
          </a:p>
          <a:p>
            <a:pPr lvl="0"/>
            <a:r>
              <a:rPr lang="en-US" dirty="0" smtClean="0"/>
              <a:t>ACCESSIBLITY</a:t>
            </a:r>
          </a:p>
          <a:p>
            <a:pPr lvl="0"/>
            <a:r>
              <a:rPr lang="en-US" dirty="0" smtClean="0"/>
              <a:t>LEADING TIME </a:t>
            </a:r>
          </a:p>
          <a:p>
            <a:pPr lvl="0"/>
            <a:r>
              <a:rPr lang="en-US" dirty="0" smtClean="0"/>
              <a:t>PRICING</a:t>
            </a:r>
          </a:p>
          <a:p>
            <a:pPr lvl="0"/>
            <a:r>
              <a:rPr lang="en-US" dirty="0" smtClean="0"/>
              <a:t>RISK MANAGEMENT</a:t>
            </a:r>
          </a:p>
          <a:p>
            <a:pPr lvl="0"/>
            <a:r>
              <a:rPr lang="en-US" dirty="0" smtClean="0"/>
              <a:t>COMMUNICATION</a:t>
            </a:r>
          </a:p>
          <a:p>
            <a:pPr lvl="0"/>
            <a:r>
              <a:rPr lang="en-US" dirty="0" smtClean="0"/>
              <a:t>BACKWORD INTEGRATION</a:t>
            </a:r>
          </a:p>
          <a:p>
            <a:pPr lvl="0"/>
            <a:r>
              <a:rPr lang="en-US" dirty="0" smtClean="0"/>
              <a:t>EXPECTATIONS</a:t>
            </a:r>
          </a:p>
          <a:p>
            <a:pPr lvl="0"/>
            <a:r>
              <a:rPr lang="en-US" dirty="0" smtClean="0"/>
              <a:t>ACCOUNTING TOOLS </a:t>
            </a:r>
          </a:p>
          <a:p>
            <a:r>
              <a:rPr lang="en-US" dirty="0" smtClean="0"/>
              <a:t>DELIVERY TIMINGS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295400"/>
            <a:ext cx="4041775" cy="4830763"/>
          </a:xfrm>
        </p:spPr>
        <p:txBody>
          <a:bodyPr/>
          <a:lstStyle/>
          <a:p>
            <a:pPr lvl="0"/>
            <a:r>
              <a:rPr lang="en-US" dirty="0" smtClean="0"/>
              <a:t>QUALITY</a:t>
            </a:r>
          </a:p>
          <a:p>
            <a:pPr lvl="0"/>
            <a:r>
              <a:rPr lang="en-US" dirty="0" smtClean="0"/>
              <a:t>ACCESSIBILTY</a:t>
            </a:r>
          </a:p>
          <a:p>
            <a:pPr lvl="0"/>
            <a:r>
              <a:rPr lang="en-US" dirty="0" smtClean="0"/>
              <a:t>MEETING EXPECTATIONS</a:t>
            </a:r>
          </a:p>
          <a:p>
            <a:pPr lvl="0"/>
            <a:r>
              <a:rPr lang="en-US" dirty="0" smtClean="0"/>
              <a:t>COMMUNICATION</a:t>
            </a:r>
          </a:p>
          <a:p>
            <a:pPr lvl="0"/>
            <a:r>
              <a:rPr lang="en-US" dirty="0" smtClean="0"/>
              <a:t>RESPECTING DEADLINES</a:t>
            </a:r>
          </a:p>
          <a:p>
            <a:pPr lvl="0"/>
            <a:r>
              <a:rPr lang="en-US" dirty="0" smtClean="0"/>
              <a:t>PRICING</a:t>
            </a:r>
          </a:p>
          <a:p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 rot="10800000" flipV="1">
            <a:off x="457200" y="5987318"/>
            <a:ext cx="8305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https://</a:t>
            </a:r>
            <a:r>
              <a:rPr lang="en-US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www.grosvenor.com.au/10-tips-to-improve-supplier-procurement-relationships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1"/>
            <a:ext cx="4040188" cy="609600"/>
          </a:xfrm>
        </p:spPr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5025" y="457201"/>
            <a:ext cx="4041775" cy="609599"/>
          </a:xfrm>
        </p:spPr>
        <p:txBody>
          <a:bodyPr>
            <a:normAutofit/>
          </a:bodyPr>
          <a:lstStyle/>
          <a:p>
            <a:r>
              <a:rPr lang="en-US" dirty="0" smtClean="0"/>
              <a:t>  FEATURE       TRANSFORMATION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1219200"/>
            <a:ext cx="4040188" cy="49069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COMMUNICATION: </a:t>
            </a:r>
            <a:r>
              <a:rPr lang="en-US" dirty="0" smtClean="0"/>
              <a:t>Customer Relationships, Logistics</a:t>
            </a:r>
          </a:p>
          <a:p>
            <a:pPr>
              <a:buNone/>
            </a:pPr>
            <a:r>
              <a:rPr lang="en-US" dirty="0" smtClean="0"/>
              <a:t>                                          </a:t>
            </a:r>
          </a:p>
          <a:p>
            <a:r>
              <a:rPr lang="en-US" b="1" dirty="0" smtClean="0"/>
              <a:t>QUALITY: </a:t>
            </a:r>
            <a:r>
              <a:rPr lang="en-US" dirty="0" smtClean="0"/>
              <a:t>Performance Management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b="1" dirty="0" smtClean="0"/>
              <a:t>PRICING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b="1" dirty="0" smtClean="0"/>
              <a:t>RESPECTING DEADLINES:     </a:t>
            </a:r>
            <a:r>
              <a:rPr lang="en-US" dirty="0" smtClean="0"/>
              <a:t>Delivery Timings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b="1" dirty="0" smtClean="0"/>
              <a:t>ACCESSIBILITY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r>
              <a:rPr lang="en-US" b="1" dirty="0" smtClean="0"/>
              <a:t>MEETING EXPECTATIONS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1295400"/>
            <a:ext cx="4041775" cy="49069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COMMUNICATION: 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 </a:t>
            </a:r>
            <a:r>
              <a:rPr lang="en-US" dirty="0" smtClean="0"/>
              <a:t>1-4(1-Ineffective, 4-Very Effective).</a:t>
            </a:r>
          </a:p>
          <a:p>
            <a:pPr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r>
              <a:rPr lang="en-US" b="1" dirty="0" smtClean="0"/>
              <a:t> QUALITY: </a:t>
            </a:r>
            <a:r>
              <a:rPr lang="en-US" dirty="0" smtClean="0"/>
              <a:t>1-10(Rating).</a:t>
            </a:r>
          </a:p>
          <a:p>
            <a:pPr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r>
              <a:rPr lang="en-US" b="1" dirty="0" smtClean="0"/>
              <a:t> PRICING: 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 </a:t>
            </a:r>
            <a:r>
              <a:rPr lang="en-US" dirty="0" smtClean="0"/>
              <a:t>1-4(1-Not  Affordable,4-Cheaper).</a:t>
            </a:r>
          </a:p>
          <a:p>
            <a:pPr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r>
              <a:rPr lang="en-US" b="1" dirty="0" smtClean="0"/>
              <a:t>RESPECTING DEADLINESS: 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</a:t>
            </a:r>
            <a:r>
              <a:rPr lang="en-US" dirty="0" smtClean="0"/>
              <a:t>1-7(1-On Date, 7-Not Delivered).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b="1" dirty="0" smtClean="0"/>
              <a:t>ACCESSIBILITY: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</a:t>
            </a:r>
            <a:r>
              <a:rPr lang="en-US" dirty="0" smtClean="0"/>
              <a:t>1-5(1- Reachable,5-Not Reachable).</a:t>
            </a:r>
          </a:p>
          <a:p>
            <a:pPr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r>
              <a:rPr lang="en-US" b="1" dirty="0" smtClean="0"/>
              <a:t>MEETING EXPECTATIONS: 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</a:t>
            </a:r>
            <a:r>
              <a:rPr lang="en-US" dirty="0" smtClean="0"/>
              <a:t>1-4(1-Appretiative,4-Unacceptable).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SET CREATION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8095488" cy="5638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19200" y="16002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371600" y="1295401"/>
            <a:ext cx="52033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  <a:tabLst>
                <a:tab pos="2076450" algn="l"/>
              </a:tabLs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BY CONFUSION MATRIX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752600"/>
            <a:ext cx="3086100" cy="20574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838200" y="4038600"/>
            <a:ext cx="7543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2076450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TP-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predicting positive and actuality is true.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2076450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FP-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predicting positive and actuality is false.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076450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FN-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predicting negative and actuality is false.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076450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TN-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predicting negative and actuality is true.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hlinkClick r:id="rId3"/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 rot="10800000" flipV="1">
            <a:off x="990600" y="5018117"/>
            <a:ext cx="81534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076450" algn="l"/>
              </a:tabLst>
            </a:pPr>
            <a:r>
              <a:rPr lang="en-US" sz="1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Example :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TP-Considering maximum value 4 of communication and predicting efficiency as high(1)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6450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FP-Considering maximum value 4 of communication and predicting efficiency as low(0)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6450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TN- Considering minimum value 1 of communication and predicting efficiency as low(0)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6450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</a:t>
            </a:r>
            <a:r>
              <a:rPr lang="en-US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F</a:t>
            </a:r>
            <a:r>
              <a:rPr lang="en-US" sz="1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N-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Considering minimum value 1 of communication and predicting efficiency as high(1)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6450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6450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3"/>
              </a:rPr>
              <a:t>     https://www.analyticssteps.com/blogs/what-confusion-matrix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6450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"/>
            <a:ext cx="7772400" cy="58975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dirty="0" smtClean="0"/>
              <a:t>                        </a:t>
            </a:r>
            <a:r>
              <a:rPr lang="en-US" sz="2800" b="1" dirty="0" smtClean="0"/>
              <a:t>MODEL CREATION</a:t>
            </a:r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000" dirty="0" smtClean="0"/>
              <a:t>WE CHOSE RANDOM FOREST MODEL AMONG OTHER MODELS.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800" b="1" dirty="0" smtClean="0"/>
              <a:t>Reasons </a:t>
            </a:r>
            <a:r>
              <a:rPr lang="en-US" sz="2800" b="1" dirty="0"/>
              <a:t>for selecting random forest as a data model</a:t>
            </a:r>
            <a:r>
              <a:rPr lang="en-US" sz="2800" dirty="0"/>
              <a:t>:</a:t>
            </a:r>
          </a:p>
          <a:p>
            <a:pPr lvl="0"/>
            <a:r>
              <a:rPr lang="en-US" sz="2800" dirty="0" smtClean="0"/>
              <a:t> Works </a:t>
            </a:r>
            <a:r>
              <a:rPr lang="en-US" sz="2800" dirty="0"/>
              <a:t>well with non-linear data. </a:t>
            </a:r>
          </a:p>
          <a:p>
            <a:pPr lvl="0"/>
            <a:r>
              <a:rPr lang="en-US" sz="2800" dirty="0"/>
              <a:t>Lower risk of over fitting.</a:t>
            </a:r>
          </a:p>
          <a:p>
            <a:pPr lvl="0"/>
            <a:r>
              <a:rPr lang="en-US" sz="2800" dirty="0"/>
              <a:t>Runs efficiently on a large dataset. </a:t>
            </a:r>
          </a:p>
          <a:p>
            <a:pPr lvl="0"/>
            <a:r>
              <a:rPr lang="en-US" sz="2800" dirty="0"/>
              <a:t>Better accuracy than other classification algorithms</a:t>
            </a:r>
            <a:r>
              <a:rPr lang="en-US" sz="2800" dirty="0" smtClean="0"/>
              <a:t>.</a:t>
            </a:r>
            <a:endParaRPr lang="en-US" sz="2800" dirty="0"/>
          </a:p>
          <a:p>
            <a:pPr lvl="0"/>
            <a:r>
              <a:rPr lang="en-US" sz="2800" dirty="0" smtClean="0"/>
              <a:t>Less </a:t>
            </a:r>
            <a:r>
              <a:rPr lang="en-US" sz="2800" dirty="0"/>
              <a:t>Data Preparation.  </a:t>
            </a:r>
          </a:p>
          <a:p>
            <a:pPr lvl="0"/>
            <a:r>
              <a:rPr lang="en-US" sz="2800" dirty="0"/>
              <a:t>Less complexity.</a:t>
            </a:r>
          </a:p>
          <a:p>
            <a:pPr lvl="0"/>
            <a:r>
              <a:rPr lang="en-US" sz="2800" dirty="0"/>
              <a:t> Versatility (adaptability). </a:t>
            </a:r>
          </a:p>
          <a:p>
            <a:pPr lvl="0"/>
            <a:r>
              <a:rPr lang="en-US" sz="2800" dirty="0"/>
              <a:t>Simple to understand for coders. </a:t>
            </a:r>
          </a:p>
          <a:p>
            <a:pPr lvl="0"/>
            <a:r>
              <a:rPr lang="en-US" sz="2800" dirty="0" smtClean="0"/>
              <a:t>Can fit more features.</a:t>
            </a:r>
            <a:endParaRPr lang="en-US" sz="28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6850" y="1095375"/>
            <a:ext cx="6381750" cy="47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</a:t>
            </a:r>
            <a:r>
              <a:rPr lang="en-US" sz="2800" dirty="0" smtClean="0"/>
              <a:t>o we finally worked out and brought the  outcome that is  to improve </a:t>
            </a:r>
            <a:r>
              <a:rPr lang="en-US" sz="2800" dirty="0" smtClean="0"/>
              <a:t>supplier relationships and optimize the supply chain, our organization will implement </a:t>
            </a:r>
            <a:r>
              <a:rPr lang="en-US" sz="2800" dirty="0" smtClean="0"/>
              <a:t>clear communication </a:t>
            </a:r>
            <a:r>
              <a:rPr lang="en-US" sz="2800" dirty="0" smtClean="0"/>
              <a:t>protocols, foster collaboration, implement performance metrics, develop long-term </a:t>
            </a:r>
            <a:r>
              <a:rPr lang="en-US" sz="2800" dirty="0" smtClean="0"/>
              <a:t>relationships.</a:t>
            </a:r>
          </a:p>
          <a:p>
            <a:pPr>
              <a:buNone/>
            </a:pPr>
            <a:r>
              <a:rPr lang="en-US" sz="2800" dirty="0" smtClean="0"/>
              <a:t>                 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                THANK YOU …….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b="1" dirty="0" smtClean="0">
            <a:solidFill>
              <a:schemeClr val="tx1">
                <a:lumMod val="95000"/>
                <a:lumOff val="5000"/>
              </a:schemeClr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624</TotalTime>
  <Words>315</Words>
  <Application>Microsoft Office PowerPoint</Application>
  <PresentationFormat>On-screen Show (4:3)</PresentationFormat>
  <Paragraphs>93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Solstice</vt:lpstr>
      <vt:lpstr>Slide 1</vt:lpstr>
      <vt:lpstr>Slide 2</vt:lpstr>
      <vt:lpstr>Slide 3</vt:lpstr>
      <vt:lpstr>DATA SET CREATION</vt:lpstr>
      <vt:lpstr>Slide 5</vt:lpstr>
      <vt:lpstr>Slide 6</vt:lpstr>
      <vt:lpstr>WRAPPING UP…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Dlc</dc:creator>
  <cp:lastModifiedBy>Dlc</cp:lastModifiedBy>
  <cp:revision>67</cp:revision>
  <dcterms:created xsi:type="dcterms:W3CDTF">2023-02-10T13:53:17Z</dcterms:created>
  <dcterms:modified xsi:type="dcterms:W3CDTF">2023-02-11T00:17:51Z</dcterms:modified>
</cp:coreProperties>
</file>