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0" r:id="rId8"/>
    <p:sldId id="259" r:id="rId9"/>
    <p:sldId id="260" r:id="rId10"/>
    <p:sldId id="269" r:id="rId11"/>
    <p:sldId id="261" r:id="rId12"/>
    <p:sldId id="271" r:id="rId13"/>
    <p:sldId id="266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CF3A1-C6B3-5B42-8D22-CF6EF8246F8D}" v="1114" dt="2022-12-15T07:03:11.688"/>
    <p1510:client id="{5BDDD69C-6E40-334A-AFFF-9CC659450369}" v="88" dt="2022-12-15T07:58:3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365C8-47E6-4EBE-A21E-35CFEFD54D09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4ACA-147D-488E-B466-BC71E5D9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54ACA-147D-488E-B466-BC71E5D90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5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3768-A37D-4523-9A94-0CC166BD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ABB89-1294-413F-A52C-59B583DB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6E516-23B8-4A79-B0C5-B39F1DF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EA0A-3A85-4131-B464-134AF1A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34F44-053E-4358-8DCD-782A0757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5E3A-8907-48CF-B8B7-C7B5925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F1C3-8BC0-4598-9CE1-FAB103EE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2314-726E-463B-B6C3-E1084342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770E8-B092-4FA8-A5A5-688415B1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917B-6AB4-41AA-A28E-AF3ADC54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9493E-948C-4624-A22D-6DA436EC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7B42B-49A5-4F1C-A9B0-36964CD12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BAAAD-3843-405E-BC83-E985162B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4039D-A777-4031-9756-E538CCD8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A7B4F-BB35-4CF8-B7EA-BD0FCD1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24C42-2A1B-403A-8052-3F606792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25017-9A13-40FC-AD7A-772EBE48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619D8-56AB-44E3-BD8B-BAD30E9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5A32C-2B68-4904-9F02-041B3E04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3AEDB-32A9-48F1-8A39-4E021CA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2732-738E-4224-A1C3-D0B7FCAF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13496-DEB5-40B4-A5FD-934D76EE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E5E57-3117-4D93-AD3B-C800A1E4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801A-61D5-4508-A3BF-93046DEB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88130-7AF5-4724-84D0-CD6CBFDB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23EF-B4D8-4E87-A180-0CACE4F5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8F30-77AA-43D6-A7F9-447726619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C386B-36EB-46F0-AB7A-02E0A167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206AB-923B-4B21-8DD1-02398744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65886-BF0D-4114-AA16-746FA96C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46F36-98E4-4C7F-AB80-214AF88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FC8D-9AAD-4775-A69E-0DECC903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58704-0CAA-4D91-AC04-2CE7FB42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A8F78-4668-4748-9ECE-EE128367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ABFDB1-19A5-4BB5-8E2D-A006BFB5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E36896-E74D-4FE6-BD20-CB06FE22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B30FE-FB58-415A-B739-DBC0C35B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DBA35-D4B1-4771-9EE6-49EC624E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3E16-29F0-4957-BF88-439C752F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2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13C8-22AF-48DA-A363-BBC3186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71431-3B31-4FC2-B502-3035FBA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0F0175-E347-4B0F-ACBD-CF445B2D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36693-D9A0-4B11-AE86-3E55EFD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5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50DEA-36E4-486D-A018-B47E4F60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29954-3DF4-4649-9988-903C1DD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47A75-D3CF-4CC1-9D13-49FEC32F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209BA-DC04-42D1-BD79-354A1588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18D09-B078-48C0-856D-B1BB6245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F75C5-AEAB-4366-AE54-ACADE355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4B6FE-66ED-43F9-90F3-FD786F6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B9331-9DDB-4F12-B355-C95EBE3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1E9D3-22E3-469E-BE46-04947987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91E7-3CCA-4C6C-BE42-3CEDDB04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AE938-3C63-4D1A-B97A-E319FBC8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0A84D-1696-4EE8-905B-A9FF29D1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AA12E-7C7F-46B4-A162-0D5FE32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42CD4-7361-4A83-BAD2-D4CE5577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37222-52D2-4D8D-9009-5233333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B5394-55CD-49EE-A26C-D836FDFB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FF428-60EC-4848-88AE-D8A5E615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4EE8-D81C-4D39-AD60-73CF5C980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6689-DBC4-45FF-A37C-1BE51BF79950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CE6E3-184E-4197-8A6A-C2DE78867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EF34-BCA4-417A-9948-A77A57B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B627-D9A0-43FF-8DE3-CA195BA7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47B65-DFE7-4EC6-BC1C-FFEF12B40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SD</a:t>
            </a:r>
            <a:r>
              <a:rPr lang="ko-KR" altLang="en-US"/>
              <a:t> </a:t>
            </a:r>
            <a:r>
              <a:rPr lang="en-US" altLang="ko-KR"/>
              <a:t>final presentation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161DE-EB90-4AEB-9149-D64F818B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Team Black</a:t>
            </a:r>
          </a:p>
          <a:p>
            <a:r>
              <a:rPr lang="en-US" altLang="ko-KR" err="1"/>
              <a:t>Juyeon</a:t>
            </a:r>
            <a:r>
              <a:rPr lang="en-US" altLang="ko-KR"/>
              <a:t> Ok, </a:t>
            </a:r>
            <a:r>
              <a:rPr lang="en-US" altLang="ko-KR" err="1"/>
              <a:t>Jinmo</a:t>
            </a:r>
            <a:r>
              <a:rPr lang="en-US" altLang="ko-KR"/>
              <a:t> Kim, </a:t>
            </a:r>
            <a:r>
              <a:rPr lang="en-US" altLang="ko-KR" err="1"/>
              <a:t>Hyunji</a:t>
            </a:r>
            <a:r>
              <a:rPr lang="en-US" altLang="ko-KR"/>
              <a:t> Song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4AE5E-6D3B-4297-AE42-81C3A346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Generating Blocks from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8F39A-1194-4B9E-A70E-334B4015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class Block(_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blockName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: String)</a:t>
            </a:r>
          </a:p>
          <a:p>
            <a:pPr lvl="1">
              <a:lnSpc>
                <a:spcPct val="150000"/>
              </a:lnSpc>
            </a:pP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blockName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String -&gt; returns name of block</a:t>
            </a:r>
          </a:p>
          <a:p>
            <a:pPr lvl="1">
              <a:lnSpc>
                <a:spcPct val="150000"/>
              </a:lnSpc>
            </a:pP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blockRecordNumber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Int -&gt; returns number of records in the block</a:t>
            </a: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makeBlockOffset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(block: Block, </a:t>
            </a:r>
            <a:r>
              <a:rPr lang="en" altLang="ko-KR" sz="20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r>
              <a:rPr lang="en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: Int): Array[(Int, Int)]</a:t>
            </a:r>
          </a:p>
          <a:p>
            <a:pPr lvl="1"/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divide block by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partInitOffsets.zip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partEndOffsets</a:t>
            </a:r>
            <a:r>
              <a:rPr lang="en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" altLang="ko-KR" sz="160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ko-KR" altLang="en-US" sz="16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51FC5F-2CFE-7495-CEAE-150EBE0A9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97029"/>
              </p:ext>
            </p:extLst>
          </p:nvPr>
        </p:nvGraphicFramePr>
        <p:xfrm>
          <a:off x="7750992" y="3836880"/>
          <a:ext cx="1980104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104">
                  <a:extLst>
                    <a:ext uri="{9D8B030D-6E8A-4147-A177-3AD203B41FA5}">
                      <a16:colId xmlns:a16="http://schemas.microsoft.com/office/drawing/2014/main" val="1529430329"/>
                    </a:ext>
                  </a:extLst>
                </a:gridCol>
              </a:tblGrid>
              <a:tr h="2354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/>
                        <a:t>part of block</a:t>
                      </a:r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9808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4537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82613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84488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22249"/>
                  </a:ext>
                </a:extLst>
              </a:tr>
              <a:tr h="235450"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452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32C38F-24D0-07C3-C96F-756FF61E1C39}"/>
              </a:ext>
            </a:extLst>
          </p:cNvPr>
          <p:cNvSpPr txBox="1"/>
          <p:nvPr/>
        </p:nvSpPr>
        <p:spPr>
          <a:xfrm>
            <a:off x="8369788" y="45896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block</a:t>
            </a:r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102405-E35D-D441-6C09-C053C6851655}"/>
              </a:ext>
            </a:extLst>
          </p:cNvPr>
          <p:cNvGrpSpPr/>
          <p:nvPr/>
        </p:nvGrpSpPr>
        <p:grpSpPr>
          <a:xfrm>
            <a:off x="9609395" y="3836881"/>
            <a:ext cx="316610" cy="271570"/>
            <a:chOff x="8732849" y="3836880"/>
            <a:chExt cx="316610" cy="336703"/>
          </a:xfrm>
        </p:grpSpPr>
        <p:sp>
          <p:nvSpPr>
            <p:cNvPr id="14" name="호 13">
              <a:extLst>
                <a:ext uri="{FF2B5EF4-FFF2-40B4-BE49-F238E27FC236}">
                  <a16:creationId xmlns:a16="http://schemas.microsoft.com/office/drawing/2014/main" id="{08895996-6FC3-0AE3-5EFE-B27469478722}"/>
                </a:ext>
              </a:extLst>
            </p:cNvPr>
            <p:cNvSpPr/>
            <p:nvPr/>
          </p:nvSpPr>
          <p:spPr>
            <a:xfrm>
              <a:off x="8732849" y="3836880"/>
              <a:ext cx="260928" cy="336703"/>
            </a:xfrm>
            <a:prstGeom prst="arc">
              <a:avLst>
                <a:gd name="adj1" fmla="val 16200000"/>
                <a:gd name="adj2" fmla="val 543845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BD8AB5-E8D9-6B59-4E41-A97BB86A8B13}"/>
                </a:ext>
              </a:extLst>
            </p:cNvPr>
            <p:cNvSpPr/>
            <p:nvPr/>
          </p:nvSpPr>
          <p:spPr>
            <a:xfrm>
              <a:off x="8931893" y="3906355"/>
              <a:ext cx="117566" cy="18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C47981-C31B-B38E-7B31-0CEA3F5DEA73}"/>
              </a:ext>
            </a:extLst>
          </p:cNvPr>
          <p:cNvSpPr txBox="1"/>
          <p:nvPr/>
        </p:nvSpPr>
        <p:spPr>
          <a:xfrm>
            <a:off x="9736706" y="381580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err="1">
                <a:latin typeface="Consolas" panose="020B0609020204030204" pitchFamily="49" charset="0"/>
                <a:cs typeface="Consolas" panose="020B0609020204030204" pitchFamily="49" charset="0"/>
              </a:rPr>
              <a:t>partSize</a:t>
            </a:r>
            <a:endParaRPr kumimoji="1" lang="ko-Kore-KR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6C2C8-E5CF-A58F-B73F-0A624FE6CE61}"/>
              </a:ext>
            </a:extLst>
          </p:cNvPr>
          <p:cNvSpPr txBox="1"/>
          <p:nvPr/>
        </p:nvSpPr>
        <p:spPr>
          <a:xfrm>
            <a:off x="6848506" y="3729158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err="1">
                <a:latin typeface="Consolas" panose="020B0609020204030204" pitchFamily="49" charset="0"/>
                <a:cs typeface="Consolas" panose="020B0609020204030204" pitchFamily="49" charset="0"/>
              </a:rPr>
              <a:t>partInitOffset</a:t>
            </a:r>
            <a:endParaRPr kumimoji="1" lang="ko-Kore-KR" alt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2FCAD-A29C-1541-9801-8969A2A0FB99}"/>
              </a:ext>
            </a:extLst>
          </p:cNvPr>
          <p:cNvSpPr txBox="1"/>
          <p:nvPr/>
        </p:nvSpPr>
        <p:spPr>
          <a:xfrm>
            <a:off x="6895855" y="3997493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err="1">
                <a:latin typeface="Consolas" panose="020B0609020204030204" pitchFamily="49" charset="0"/>
                <a:cs typeface="Consolas" panose="020B0609020204030204" pitchFamily="49" charset="0"/>
              </a:rPr>
              <a:t>partEndOffset</a:t>
            </a:r>
            <a:endParaRPr kumimoji="1" lang="ko-Kore-KR" alt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2F45-393B-4F16-8B82-A52A418B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525AA-5567-4295-B1C1-F5BEDBD5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sortLines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(lines: Array[Array[Byte]]): Array[Array[Byte]]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 from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scala.util.Sorting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custom ordering for sorting with key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D9302-AB99-E2CF-D604-64B6FE8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255050"/>
            <a:ext cx="3460750" cy="27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52FB-915F-4AEA-9D3C-6EC0ED6E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C6F3-116E-49E5-B07B-916354BC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sampleKeys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(records: Array[Array[Byte]], </a:t>
            </a:r>
            <a:b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sampleRatio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keyLength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Int)</a:t>
            </a:r>
            <a:b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			:Array[Array[Byte]]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samples keys from records with sample ratio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nextFloat</a:t>
            </a: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() method from </a:t>
            </a: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scala.util.Random</a:t>
            </a:r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4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F6174-66E7-45E0-84C6-68D31AD5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B05BF-A3D7-4E6C-94F6-621C10D8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mergingFiles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(inputFilePath1: String, inputFilePath2: 					String, 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outputFilePath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String, 						</a:t>
            </a:r>
            <a:r>
              <a:rPr lang="en" altLang="ko-KR" sz="2400" err="1">
                <a:latin typeface="Consolas" panose="020B0609020204030204" pitchFamily="49" charset="0"/>
                <a:cs typeface="Consolas" panose="020B0609020204030204" pitchFamily="49" charset="0"/>
              </a:rPr>
              <a:t>lineLengthBytes</a:t>
            </a:r>
            <a:r>
              <a:rPr lang="en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: Int = 100)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merging two files into a sorted file</a:t>
            </a:r>
          </a:p>
          <a:p>
            <a:pPr lvl="1">
              <a:lnSpc>
                <a:spcPct val="150000"/>
              </a:lnSpc>
            </a:pPr>
            <a:r>
              <a:rPr lang="en-US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ko-KR" sz="1800" err="1">
                <a:latin typeface="Consolas" panose="020B0609020204030204" pitchFamily="49" charset="0"/>
                <a:cs typeface="Consolas" panose="020B0609020204030204" pitchFamily="49" charset="0"/>
              </a:rPr>
              <a:t>BufferedOutputStream</a:t>
            </a:r>
            <a:r>
              <a:rPr lang="en" altLang="ko-KR" sz="1800">
                <a:latin typeface="Consolas" panose="020B0609020204030204" pitchFamily="49" charset="0"/>
                <a:cs typeface="Consolas" panose="020B0609020204030204" pitchFamily="49" charset="0"/>
              </a:rPr>
              <a:t> for read/write binary files</a:t>
            </a:r>
          </a:p>
        </p:txBody>
      </p:sp>
    </p:spTree>
    <p:extLst>
      <p:ext uri="{BB962C8B-B14F-4D97-AF65-F5344CB8AC3E}">
        <p14:creationId xmlns:p14="http://schemas.microsoft.com/office/powerpoint/2010/main" val="70724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BF4B-5A7F-40AC-BC30-80581F1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we’ve learned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4E717-1BAF-4FC3-99CC-E32DDE9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업무를 분배하며 </a:t>
            </a:r>
            <a:r>
              <a:rPr lang="en-US" altLang="ko-KR" sz="2000" err="1"/>
              <a:t>utils</a:t>
            </a:r>
            <a:r>
              <a:rPr lang="ko-KR" altLang="en-US" sz="2000"/>
              <a:t> 각각의 구현을 해 뒀으나</a:t>
            </a:r>
            <a:r>
              <a:rPr lang="en-US" altLang="ko-KR" sz="2000"/>
              <a:t>, state machine</a:t>
            </a:r>
            <a:r>
              <a:rPr lang="ko-KR" altLang="en-US" sz="2000"/>
              <a:t>과 연결하지 못해 많은 기능을 확인하지 못했음</a:t>
            </a:r>
            <a:endParaRPr lang="en-US" altLang="ko-KR" sz="2000"/>
          </a:p>
          <a:p>
            <a:pPr lvl="1"/>
            <a:r>
              <a:rPr lang="ko-KR" altLang="en-US" sz="1600"/>
              <a:t>따라서</a:t>
            </a:r>
            <a:r>
              <a:rPr lang="en-US" altLang="ko-KR" sz="1600"/>
              <a:t>, </a:t>
            </a:r>
            <a:r>
              <a:rPr lang="ko-KR" altLang="en-US" sz="1600"/>
              <a:t>남은 시간에 따라 우선적으로 구현할 부분을 유연하게 설정하는 것이 중요함을 느낌</a:t>
            </a:r>
            <a:endParaRPr lang="en-US" altLang="ko-KR" sz="1600"/>
          </a:p>
          <a:p>
            <a:r>
              <a:rPr lang="en-US" altLang="ko-KR" sz="2000" err="1"/>
              <a:t>gRPC</a:t>
            </a:r>
            <a:r>
              <a:rPr lang="en-US" altLang="ko-KR" sz="2000"/>
              <a:t> </a:t>
            </a:r>
            <a:r>
              <a:rPr lang="ko-KR" altLang="en-US" sz="2000"/>
              <a:t>쪽을 처리하면서 많은 시간이 들었는데</a:t>
            </a:r>
            <a:r>
              <a:rPr lang="en-US" altLang="ko-KR" sz="2000"/>
              <a:t>, </a:t>
            </a:r>
            <a:r>
              <a:rPr lang="ko-KR" altLang="en-US" sz="2000"/>
              <a:t>이 부분을 </a:t>
            </a:r>
            <a:r>
              <a:rPr lang="en-US" altLang="ko-KR" sz="2000"/>
              <a:t>2</a:t>
            </a:r>
            <a:r>
              <a:rPr lang="ko-KR" altLang="en-US" sz="2000"/>
              <a:t>명이서 개발하였으면 훨씬 빠르게 개발을 진행할 수 있었을 것 같음</a:t>
            </a:r>
            <a:endParaRPr lang="en-US" altLang="ko-KR" sz="2000"/>
          </a:p>
          <a:p>
            <a:r>
              <a:rPr lang="ko-KR" altLang="en-US" sz="2000"/>
              <a:t>한 번에 많은 기능을 개발하고</a:t>
            </a:r>
            <a:r>
              <a:rPr lang="en-US" altLang="ko-KR" sz="2000"/>
              <a:t>, </a:t>
            </a:r>
            <a:r>
              <a:rPr lang="ko-KR" altLang="en-US" sz="2000"/>
              <a:t>커밋하려고 하기 보다는 작은 기능 씩 구별해서 개발하는 것이 </a:t>
            </a:r>
            <a:r>
              <a:rPr lang="en-US" altLang="ko-KR" sz="2000"/>
              <a:t>git</a:t>
            </a:r>
            <a:r>
              <a:rPr lang="ko-KR" altLang="en-US" sz="2000"/>
              <a:t>에서 합쳐서 작업하기에 용이하였음</a:t>
            </a:r>
            <a:endParaRPr lang="en-US" altLang="ko-KR" sz="2000"/>
          </a:p>
          <a:p>
            <a:endParaRPr lang="en-US" altLang="ko-KR" sz="1800"/>
          </a:p>
          <a:p>
            <a:endParaRPr lang="en-US" altLang="ko-KR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830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6D5CC-AA26-4E1B-BBE3-AC9B7306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 Summary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FD518-521E-4ACD-87F0-CB09DBD3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2316091"/>
            <a:ext cx="5505450" cy="107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68837-7618-4B2D-922C-8A9C379B86C4}"/>
              </a:ext>
            </a:extLst>
          </p:cNvPr>
          <p:cNvSpPr txBox="1"/>
          <p:nvPr/>
        </p:nvSpPr>
        <p:spPr>
          <a:xfrm>
            <a:off x="930564" y="4017819"/>
            <a:ext cx="494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Does the master start? </a:t>
            </a:r>
          </a:p>
          <a:p>
            <a:r>
              <a:rPr lang="en-US" altLang="ko-KR"/>
              <a:t>Does each worker connect to the master?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E2D08-FE3B-4AFD-AF0B-3D775C9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management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6C794-1856-6E7E-227E-15F76EBD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19" y="1477820"/>
            <a:ext cx="6253162" cy="52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1B9AB-5E91-4A14-8B8B-9D492F719FE2}"/>
              </a:ext>
            </a:extLst>
          </p:cNvPr>
          <p:cNvSpPr txBox="1"/>
          <p:nvPr/>
        </p:nvSpPr>
        <p:spPr>
          <a:xfrm>
            <a:off x="1713345" y="2893444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latin typeface="+mj-lt"/>
                <a:ea typeface="Cambria" panose="02040503050406030204" pitchFamily="18" charset="0"/>
              </a:rPr>
              <a:t>Design &amp; Implementation</a:t>
            </a:r>
            <a:endParaRPr lang="ko-KR" altLang="en-US" sz="5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03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E2B33-7B96-4A92-9B60-1EF44E28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Overall Program Structure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E37B-EE79-4955-8B9F-81608282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여기부터 </a:t>
            </a:r>
            <a:r>
              <a:rPr lang="en-US" altLang="ko-KR"/>
              <a:t>0.</a:t>
            </a:r>
            <a:r>
              <a:rPr lang="ko-KR" altLang="en-US"/>
              <a:t>디자인 어떻게 했고</a:t>
            </a:r>
            <a:r>
              <a:rPr lang="en-US" altLang="ko-KR"/>
              <a:t>, </a:t>
            </a:r>
            <a:r>
              <a:rPr lang="ko-KR" altLang="en-US"/>
              <a:t>구현 어떻게 했는지 설명</a:t>
            </a:r>
          </a:p>
        </p:txBody>
      </p:sp>
    </p:spTree>
    <p:extLst>
      <p:ext uri="{BB962C8B-B14F-4D97-AF65-F5344CB8AC3E}">
        <p14:creationId xmlns:p14="http://schemas.microsoft.com/office/powerpoint/2010/main" val="17699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C310-E1E2-477B-B6D5-147C232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Worker Register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F1209-6C9A-44FF-B1BE-83DECDBB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8" y="2025555"/>
            <a:ext cx="6021735" cy="1431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748E1D-80A9-4CCB-A8E2-F6967A56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5" y="4095160"/>
            <a:ext cx="7305461" cy="2087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5910D-7C07-42F1-AE45-BB6C3AAA62E4}"/>
              </a:ext>
            </a:extLst>
          </p:cNvPr>
          <p:cNvSpPr txBox="1"/>
          <p:nvPr/>
        </p:nvSpPr>
        <p:spPr>
          <a:xfrm>
            <a:off x="788498" y="1590013"/>
            <a:ext cx="92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B9792-326F-4C81-9016-1E5AAD667A94}"/>
              </a:ext>
            </a:extLst>
          </p:cNvPr>
          <p:cNvSpPr txBox="1"/>
          <p:nvPr/>
        </p:nvSpPr>
        <p:spPr>
          <a:xfrm>
            <a:off x="734719" y="3725828"/>
            <a:ext cx="12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Worker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BAA3A-35A1-4459-ABDF-00B87C8F67AE}"/>
              </a:ext>
            </a:extLst>
          </p:cNvPr>
          <p:cNvSpPr txBox="1"/>
          <p:nvPr/>
        </p:nvSpPr>
        <p:spPr>
          <a:xfrm>
            <a:off x="7407564" y="2235200"/>
            <a:ext cx="421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지정한 </a:t>
            </a:r>
            <a:r>
              <a:rPr lang="en-US" altLang="ko-KR" sz="1600"/>
              <a:t>worker </a:t>
            </a:r>
            <a:r>
              <a:rPr lang="ko-KR" altLang="en-US" sz="1600"/>
              <a:t>수가 될 때까지 </a:t>
            </a:r>
            <a:endParaRPr lang="en-US" altLang="ko-KR" sz="1600"/>
          </a:p>
          <a:p>
            <a:r>
              <a:rPr lang="en-US" altLang="ko-KR" sz="1600"/>
              <a:t>sleep</a:t>
            </a:r>
            <a:r>
              <a:rPr lang="ko-KR" altLang="en-US" sz="1600"/>
              <a:t>에 빠지는 </a:t>
            </a:r>
            <a:r>
              <a:rPr lang="en-US" altLang="ko-KR" sz="1600"/>
              <a:t>master</a:t>
            </a:r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725F-0F3A-4387-A3E3-130694905ABD}"/>
              </a:ext>
            </a:extLst>
          </p:cNvPr>
          <p:cNvSpPr txBox="1"/>
          <p:nvPr/>
        </p:nvSpPr>
        <p:spPr>
          <a:xfrm>
            <a:off x="8250382" y="4636655"/>
            <a:ext cx="391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각 </a:t>
            </a:r>
            <a:r>
              <a:rPr lang="en-US" altLang="ko-KR" sz="1600"/>
              <a:t>Worker</a:t>
            </a:r>
            <a:r>
              <a:rPr lang="ko-KR" altLang="en-US" sz="1600"/>
              <a:t>에서 </a:t>
            </a:r>
            <a:r>
              <a:rPr lang="en-US" altLang="ko-KR" sz="1600" err="1"/>
              <a:t>registerWorker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ko-KR" altLang="en-US" sz="1600"/>
              <a:t>실행하여 연결 시도</a:t>
            </a:r>
          </a:p>
        </p:txBody>
      </p:sp>
    </p:spTree>
    <p:extLst>
      <p:ext uri="{BB962C8B-B14F-4D97-AF65-F5344CB8AC3E}">
        <p14:creationId xmlns:p14="http://schemas.microsoft.com/office/powerpoint/2010/main" val="36201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C310-E1E2-477B-B6D5-147C232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Worker Register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D8F1B-2BAD-48F8-BE48-47311344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5" y="1858873"/>
            <a:ext cx="4738463" cy="1882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AB3F9-8F63-443F-A0E2-7FD5E36E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75" y="4259238"/>
            <a:ext cx="6356543" cy="2218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83552-2CBE-4BAE-9FE8-216B8892E1CD}"/>
              </a:ext>
            </a:extLst>
          </p:cNvPr>
          <p:cNvSpPr txBox="1"/>
          <p:nvPr/>
        </p:nvSpPr>
        <p:spPr>
          <a:xfrm>
            <a:off x="999875" y="1477818"/>
            <a:ext cx="19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Worker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5734-6506-4251-9096-33B8ACBA161E}"/>
              </a:ext>
            </a:extLst>
          </p:cNvPr>
          <p:cNvSpPr txBox="1"/>
          <p:nvPr/>
        </p:nvSpPr>
        <p:spPr>
          <a:xfrm>
            <a:off x="999875" y="3889906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1C949-6C10-412E-B62F-02F7A56F7F4C}"/>
              </a:ext>
            </a:extLst>
          </p:cNvPr>
          <p:cNvSpPr txBox="1"/>
          <p:nvPr/>
        </p:nvSpPr>
        <p:spPr>
          <a:xfrm>
            <a:off x="5996957" y="2598762"/>
            <a:ext cx="71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Worker</a:t>
            </a:r>
            <a:r>
              <a:rPr lang="ko-KR" altLang="en-US" sz="1600"/>
              <a:t>의 </a:t>
            </a:r>
            <a:r>
              <a:rPr lang="en-US" altLang="ko-KR" sz="1600" err="1"/>
              <a:t>registerWorker</a:t>
            </a:r>
            <a:r>
              <a:rPr lang="ko-KR" altLang="en-US" sz="1600"/>
              <a:t>를 실행할 때 </a:t>
            </a:r>
            <a:r>
              <a:rPr lang="en-US" altLang="ko-KR" sz="1600"/>
              <a:t>channel</a:t>
            </a:r>
            <a:r>
              <a:rPr lang="ko-KR" altLang="en-US" sz="1600"/>
              <a:t>과 </a:t>
            </a:r>
            <a:r>
              <a:rPr lang="en-US" altLang="ko-KR" sz="1600"/>
              <a:t>stub </a:t>
            </a:r>
            <a:r>
              <a:rPr lang="ko-KR" altLang="en-US" sz="160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E4A4D-4609-4B04-8AB3-5FF9FA04A2CF}"/>
              </a:ext>
            </a:extLst>
          </p:cNvPr>
          <p:cNvSpPr txBox="1"/>
          <p:nvPr/>
        </p:nvSpPr>
        <p:spPr>
          <a:xfrm>
            <a:off x="7841673" y="4886036"/>
            <a:ext cx="392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Master</a:t>
            </a:r>
            <a:r>
              <a:rPr lang="ko-KR" altLang="en-US" sz="1600"/>
              <a:t>의 </a:t>
            </a:r>
            <a:r>
              <a:rPr lang="en-US" altLang="ko-KR" sz="1600" err="1"/>
              <a:t>registerWorker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stub</a:t>
            </a:r>
            <a:r>
              <a:rPr lang="ko-KR" altLang="en-US" sz="1600"/>
              <a:t>에서 가져와서 실행하는 것</a:t>
            </a:r>
          </a:p>
        </p:txBody>
      </p:sp>
    </p:spTree>
    <p:extLst>
      <p:ext uri="{BB962C8B-B14F-4D97-AF65-F5344CB8AC3E}">
        <p14:creationId xmlns:p14="http://schemas.microsoft.com/office/powerpoint/2010/main" val="7470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000F-17BE-4F2A-AC4D-DC1020AA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machine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F65C8-66F9-45E1-8E96-5FF3076E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124720"/>
            <a:ext cx="9605818" cy="26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000F-17BE-4F2A-AC4D-DC1020AA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machine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B93B5-2E36-4CB9-A12B-5BC522DE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2328644"/>
            <a:ext cx="5705475" cy="296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49867-E76B-4FFE-8DE9-243124C371B5}"/>
              </a:ext>
            </a:extLst>
          </p:cNvPr>
          <p:cNvSpPr txBox="1"/>
          <p:nvPr/>
        </p:nvSpPr>
        <p:spPr>
          <a:xfrm>
            <a:off x="6796665" y="2900218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</a:t>
            </a:r>
            <a:r>
              <a:rPr lang="en-US" altLang="ko-KR"/>
              <a:t>state </a:t>
            </a:r>
            <a:r>
              <a:rPr lang="ko-KR" altLang="en-US"/>
              <a:t>별로 </a:t>
            </a:r>
            <a:r>
              <a:rPr lang="en-US" altLang="ko-KR"/>
              <a:t>override</a:t>
            </a:r>
            <a:r>
              <a:rPr lang="ko-KR" altLang="en-US"/>
              <a:t>된 </a:t>
            </a:r>
            <a:r>
              <a:rPr lang="en-US" altLang="ko-KR" err="1"/>
              <a:t>executeState</a:t>
            </a:r>
            <a:r>
              <a:rPr lang="ko-KR" altLang="en-US"/>
              <a:t>를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7243C-6FBA-4718-9778-DCD818C104AA}"/>
              </a:ext>
            </a:extLst>
          </p:cNvPr>
          <p:cNvSpPr txBox="1"/>
          <p:nvPr/>
        </p:nvSpPr>
        <p:spPr>
          <a:xfrm>
            <a:off x="6796665" y="3809782"/>
            <a:ext cx="48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후 반환 값에 따라 </a:t>
            </a:r>
            <a:r>
              <a:rPr lang="en-US" altLang="ko-KR"/>
              <a:t>success, fail</a:t>
            </a:r>
            <a:r>
              <a:rPr lang="ko-KR" altLang="en-US"/>
              <a:t>을 반환하여 다음 </a:t>
            </a:r>
            <a:r>
              <a:rPr lang="en-US" altLang="ko-KR"/>
              <a:t>state</a:t>
            </a:r>
            <a:r>
              <a:rPr lang="ko-KR" altLang="en-US"/>
              <a:t>로 넘어가게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C150B5E62FA7449CB7BE3B888DB8D8" ma:contentTypeVersion="15" ma:contentTypeDescription="새 문서를 만듭니다." ma:contentTypeScope="" ma:versionID="fe72f077e80dfa93cb57bdc04ff24c11">
  <xsd:schema xmlns:xsd="http://www.w3.org/2001/XMLSchema" xmlns:xs="http://www.w3.org/2001/XMLSchema" xmlns:p="http://schemas.microsoft.com/office/2006/metadata/properties" xmlns:ns3="c8112ea7-da16-411c-bd68-0fbae1171e6f" xmlns:ns4="c506d15a-0742-43e7-87f4-7e186c56baaa" targetNamespace="http://schemas.microsoft.com/office/2006/metadata/properties" ma:root="true" ma:fieldsID="2f484b68ef719fcec28bf3e9f4b57346" ns3:_="" ns4:_="">
    <xsd:import namespace="c8112ea7-da16-411c-bd68-0fbae1171e6f"/>
    <xsd:import namespace="c506d15a-0742-43e7-87f4-7e186c56b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12ea7-da16-411c-bd68-0fbae117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6d15a-0742-43e7-87f4-7e186c56ba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049F72-41B6-43D0-BA72-085553FB7BA2}">
  <ds:schemaRefs>
    <ds:schemaRef ds:uri="c506d15a-0742-43e7-87f4-7e186c56baaa"/>
    <ds:schemaRef ds:uri="c8112ea7-da16-411c-bd68-0fbae1171e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5C5337-8DE8-46D4-B6CC-715916DB83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6FA56-B57E-4675-BB42-FA58BB4C971D}">
  <ds:schemaRefs>
    <ds:schemaRef ds:uri="c506d15a-0742-43e7-87f4-7e186c56baaa"/>
    <ds:schemaRef ds:uri="c8112ea7-da16-411c-bd68-0fbae1171e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와이드스크린</PresentationFormat>
  <Paragraphs>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SD final presentation</vt:lpstr>
      <vt:lpstr>Result Summary</vt:lpstr>
      <vt:lpstr>Project management</vt:lpstr>
      <vt:lpstr>PowerPoint 프레젠테이션</vt:lpstr>
      <vt:lpstr>Overall Program Structure</vt:lpstr>
      <vt:lpstr>Worker Register</vt:lpstr>
      <vt:lpstr>Worker Register</vt:lpstr>
      <vt:lpstr>State machine</vt:lpstr>
      <vt:lpstr>State machine</vt:lpstr>
      <vt:lpstr>Generating Blocks from File</vt:lpstr>
      <vt:lpstr>Sorting</vt:lpstr>
      <vt:lpstr>Sampling</vt:lpstr>
      <vt:lpstr>Merging</vt:lpstr>
      <vt:lpstr>What we’ve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옥주연</dc:creator>
  <cp:lastModifiedBy>송현지(컴퓨터공학과)</cp:lastModifiedBy>
  <cp:revision>2</cp:revision>
  <dcterms:created xsi:type="dcterms:W3CDTF">2022-12-14T15:02:15Z</dcterms:created>
  <dcterms:modified xsi:type="dcterms:W3CDTF">2022-12-15T07:58:36Z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0x0101004BC150B5E62FA7449CB7BE3B888DB8D8</vt:lpwstr>
  </property>
</Properties>
</file>