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70" r:id="rId8"/>
    <p:sldId id="259" r:id="rId9"/>
    <p:sldId id="260" r:id="rId10"/>
    <p:sldId id="269" r:id="rId11"/>
    <p:sldId id="261" r:id="rId12"/>
    <p:sldId id="271" r:id="rId13"/>
    <p:sldId id="266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CF3A1-C6B3-5B42-8D22-CF6EF8246F8D}" v="1114" dt="2022-12-15T07:03:11.688"/>
    <p1510:client id="{5BDDD69C-6E40-334A-AFFF-9CC659450369}" v="83" dt="2022-12-15T06:39:51.500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현지(컴퓨터공학과)" userId="c7f9871f-1059-4900-8db2-2c46124bc043" providerId="ADAL" clId="{5BDDD69C-6E40-334A-AFFF-9CC659450369}"/>
    <pc:docChg chg="custSel modSld">
      <pc:chgData name="송현지(컴퓨터공학과)" userId="c7f9871f-1059-4900-8db2-2c46124bc043" providerId="ADAL" clId="{5BDDD69C-6E40-334A-AFFF-9CC659450369}" dt="2022-12-15T06:39:51.500" v="80" actId="20577"/>
      <pc:docMkLst>
        <pc:docMk/>
      </pc:docMkLst>
      <pc:sldChg chg="modSp mod">
        <pc:chgData name="송현지(컴퓨터공학과)" userId="c7f9871f-1059-4900-8db2-2c46124bc043" providerId="ADAL" clId="{5BDDD69C-6E40-334A-AFFF-9CC659450369}" dt="2022-12-15T06:39:51.500" v="80" actId="20577"/>
        <pc:sldMkLst>
          <pc:docMk/>
          <pc:sldMk cId="2165910633" sldId="262"/>
        </pc:sldMkLst>
        <pc:spChg chg="mod">
          <ac:chgData name="송현지(컴퓨터공학과)" userId="c7f9871f-1059-4900-8db2-2c46124bc043" providerId="ADAL" clId="{5BDDD69C-6E40-334A-AFFF-9CC659450369}" dt="2022-12-15T06:39:51.500" v="80" actId="20577"/>
          <ac:spMkLst>
            <pc:docMk/>
            <pc:sldMk cId="2165910633" sldId="262"/>
            <ac:spMk id="3" creationId="{7DC525AA-5567-4295-B1C1-F5BEDBD5ABE6}"/>
          </ac:spMkLst>
        </pc:spChg>
      </pc:sldChg>
    </pc:docChg>
  </pc:docChgLst>
  <pc:docChgLst>
    <pc:chgData name="김진모(컴퓨터공학과)" userId="403c1db0-7cd5-4433-8592-04173e322366" providerId="ADAL" clId="{20BCF3A1-C6B3-5B42-8D22-CF6EF8246F8D}"/>
    <pc:docChg chg="undo custSel modSld">
      <pc:chgData name="김진모(컴퓨터공학과)" userId="403c1db0-7cd5-4433-8592-04173e322366" providerId="ADAL" clId="{20BCF3A1-C6B3-5B42-8D22-CF6EF8246F8D}" dt="2022-12-15T07:03:11.689" v="1109" actId="1076"/>
      <pc:docMkLst>
        <pc:docMk/>
      </pc:docMkLst>
      <pc:sldChg chg="addSp modSp mod">
        <pc:chgData name="김진모(컴퓨터공학과)" userId="403c1db0-7cd5-4433-8592-04173e322366" providerId="ADAL" clId="{20BCF3A1-C6B3-5B42-8D22-CF6EF8246F8D}" dt="2022-12-15T07:00:40.420" v="1106" actId="1076"/>
        <pc:sldMkLst>
          <pc:docMk/>
          <pc:sldMk cId="2165910633" sldId="262"/>
        </pc:sldMkLst>
        <pc:spChg chg="mod">
          <ac:chgData name="김진모(컴퓨터공학과)" userId="403c1db0-7cd5-4433-8592-04173e322366" providerId="ADAL" clId="{20BCF3A1-C6B3-5B42-8D22-CF6EF8246F8D}" dt="2022-12-14T17:09:19.965" v="64" actId="20577"/>
          <ac:spMkLst>
            <pc:docMk/>
            <pc:sldMk cId="2165910633" sldId="262"/>
            <ac:spMk id="2" creationId="{6C7A2F45-393B-4F16-8B82-A52A418B69A2}"/>
          </ac:spMkLst>
        </pc:spChg>
        <pc:spChg chg="mod">
          <ac:chgData name="김진모(컴퓨터공학과)" userId="403c1db0-7cd5-4433-8592-04173e322366" providerId="ADAL" clId="{20BCF3A1-C6B3-5B42-8D22-CF6EF8246F8D}" dt="2022-12-15T07:00:20.184" v="1103" actId="5793"/>
          <ac:spMkLst>
            <pc:docMk/>
            <pc:sldMk cId="2165910633" sldId="262"/>
            <ac:spMk id="3" creationId="{7DC525AA-5567-4295-B1C1-F5BEDBD5ABE6}"/>
          </ac:spMkLst>
        </pc:spChg>
        <pc:picChg chg="add mod">
          <ac:chgData name="김진모(컴퓨터공학과)" userId="403c1db0-7cd5-4433-8592-04173e322366" providerId="ADAL" clId="{20BCF3A1-C6B3-5B42-8D22-CF6EF8246F8D}" dt="2022-12-15T07:00:40.420" v="1106" actId="1076"/>
          <ac:picMkLst>
            <pc:docMk/>
            <pc:sldMk cId="2165910633" sldId="262"/>
            <ac:picMk id="4" creationId="{E9CD9302-AB99-E2CF-D604-64B6FE8C71D3}"/>
          </ac:picMkLst>
        </pc:picChg>
      </pc:sldChg>
      <pc:sldChg chg="modSp mod">
        <pc:chgData name="김진모(컴퓨터공학과)" userId="403c1db0-7cd5-4433-8592-04173e322366" providerId="ADAL" clId="{20BCF3A1-C6B3-5B42-8D22-CF6EF8246F8D}" dt="2022-12-15T06:58:23.231" v="978" actId="20577"/>
        <pc:sldMkLst>
          <pc:docMk/>
          <pc:sldMk cId="959644886" sldId="263"/>
        </pc:sldMkLst>
        <pc:spChg chg="mod">
          <ac:chgData name="김진모(컴퓨터공학과)" userId="403c1db0-7cd5-4433-8592-04173e322366" providerId="ADAL" clId="{20BCF3A1-C6B3-5B42-8D22-CF6EF8246F8D}" dt="2022-12-14T17:14:31.465" v="164" actId="20577"/>
          <ac:spMkLst>
            <pc:docMk/>
            <pc:sldMk cId="959644886" sldId="263"/>
            <ac:spMk id="2" creationId="{E14F52FB-915F-4AEA-9D3C-6EC0ED6E7656}"/>
          </ac:spMkLst>
        </pc:spChg>
        <pc:spChg chg="mod">
          <ac:chgData name="김진모(컴퓨터공학과)" userId="403c1db0-7cd5-4433-8592-04173e322366" providerId="ADAL" clId="{20BCF3A1-C6B3-5B42-8D22-CF6EF8246F8D}" dt="2022-12-15T06:58:23.231" v="978" actId="20577"/>
          <ac:spMkLst>
            <pc:docMk/>
            <pc:sldMk cId="959644886" sldId="263"/>
            <ac:spMk id="3" creationId="{FFE8C6F3-116E-49E5-B07B-916354BC59D4}"/>
          </ac:spMkLst>
        </pc:spChg>
      </pc:sldChg>
      <pc:sldChg chg="modSp mod">
        <pc:chgData name="김진모(컴퓨터공학과)" userId="403c1db0-7cd5-4433-8592-04173e322366" providerId="ADAL" clId="{20BCF3A1-C6B3-5B42-8D22-CF6EF8246F8D}" dt="2022-12-15T06:57:36.860" v="948" actId="20577"/>
        <pc:sldMkLst>
          <pc:docMk/>
          <pc:sldMk cId="707240600" sldId="264"/>
        </pc:sldMkLst>
        <pc:spChg chg="mod">
          <ac:chgData name="김진모(컴퓨터공학과)" userId="403c1db0-7cd5-4433-8592-04173e322366" providerId="ADAL" clId="{20BCF3A1-C6B3-5B42-8D22-CF6EF8246F8D}" dt="2022-12-14T17:14:37.119" v="170" actId="20577"/>
          <ac:spMkLst>
            <pc:docMk/>
            <pc:sldMk cId="707240600" sldId="264"/>
            <ac:spMk id="2" creationId="{755F6174-66E7-45E0-84C6-68D31AD5F279}"/>
          </ac:spMkLst>
        </pc:spChg>
        <pc:spChg chg="mod">
          <ac:chgData name="김진모(컴퓨터공학과)" userId="403c1db0-7cd5-4433-8592-04173e322366" providerId="ADAL" clId="{20BCF3A1-C6B3-5B42-8D22-CF6EF8246F8D}" dt="2022-12-15T06:57:36.860" v="948" actId="20577"/>
          <ac:spMkLst>
            <pc:docMk/>
            <pc:sldMk cId="707240600" sldId="264"/>
            <ac:spMk id="3" creationId="{4CDB05BF-A3D7-4E6C-94F6-621C10D86BF9}"/>
          </ac:spMkLst>
        </pc:spChg>
      </pc:sldChg>
      <pc:sldChg chg="addSp delSp modSp mod">
        <pc:chgData name="김진모(컴퓨터공학과)" userId="403c1db0-7cd5-4433-8592-04173e322366" providerId="ADAL" clId="{20BCF3A1-C6B3-5B42-8D22-CF6EF8246F8D}" dt="2022-12-15T06:56:12.118" v="922" actId="1036"/>
        <pc:sldMkLst>
          <pc:docMk/>
          <pc:sldMk cId="1408265341" sldId="266"/>
        </pc:sldMkLst>
        <pc:spChg chg="mod">
          <ac:chgData name="김진모(컴퓨터공학과)" userId="403c1db0-7cd5-4433-8592-04173e322366" providerId="ADAL" clId="{20BCF3A1-C6B3-5B42-8D22-CF6EF8246F8D}" dt="2022-12-14T17:08:00.008" v="58" actId="20577"/>
          <ac:spMkLst>
            <pc:docMk/>
            <pc:sldMk cId="1408265341" sldId="266"/>
            <ac:spMk id="2" creationId="{82B4AE5E-6D3B-4297-AE42-81C3A346793C}"/>
          </ac:spMkLst>
        </pc:spChg>
        <pc:spChg chg="mod">
          <ac:chgData name="김진모(컴퓨터공학과)" userId="403c1db0-7cd5-4433-8592-04173e322366" providerId="ADAL" clId="{20BCF3A1-C6B3-5B42-8D22-CF6EF8246F8D}" dt="2022-12-15T06:53:22.641" v="837" actId="20577"/>
          <ac:spMkLst>
            <pc:docMk/>
            <pc:sldMk cId="1408265341" sldId="266"/>
            <ac:spMk id="3" creationId="{8A98F39A-1194-4B9E-A70E-334B4015E756}"/>
          </ac:spMkLst>
        </pc:spChg>
        <pc:spChg chg="add del">
          <ac:chgData name="김진모(컴퓨터공학과)" userId="403c1db0-7cd5-4433-8592-04173e322366" providerId="ADAL" clId="{20BCF3A1-C6B3-5B42-8D22-CF6EF8246F8D}" dt="2022-12-15T06:36:36.878" v="624" actId="478"/>
          <ac:spMkLst>
            <pc:docMk/>
            <pc:sldMk cId="1408265341" sldId="266"/>
            <ac:spMk id="4" creationId="{A43D9524-922F-B60D-34FE-B34E31F9D69E}"/>
          </ac:spMkLst>
        </pc:spChg>
        <pc:spChg chg="add mod">
          <ac:chgData name="김진모(컴퓨터공학과)" userId="403c1db0-7cd5-4433-8592-04173e322366" providerId="ADAL" clId="{20BCF3A1-C6B3-5B42-8D22-CF6EF8246F8D}" dt="2022-12-15T06:56:12.118" v="922" actId="1036"/>
          <ac:spMkLst>
            <pc:docMk/>
            <pc:sldMk cId="1408265341" sldId="266"/>
            <ac:spMk id="6" creationId="{92C47981-C31B-B38E-7B31-0CEA3F5DEA73}"/>
          </ac:spMkLst>
        </pc:spChg>
        <pc:spChg chg="add del mod">
          <ac:chgData name="김진모(컴퓨터공학과)" userId="403c1db0-7cd5-4433-8592-04173e322366" providerId="ADAL" clId="{20BCF3A1-C6B3-5B42-8D22-CF6EF8246F8D}" dt="2022-12-15T06:41:21.778" v="723" actId="478"/>
          <ac:spMkLst>
            <pc:docMk/>
            <pc:sldMk cId="1408265341" sldId="266"/>
            <ac:spMk id="7" creationId="{5F650A72-2290-4330-3E31-60AC632BA221}"/>
          </ac:spMkLst>
        </pc:spChg>
        <pc:spChg chg="add mod">
          <ac:chgData name="김진모(컴퓨터공학과)" userId="403c1db0-7cd5-4433-8592-04173e322366" providerId="ADAL" clId="{20BCF3A1-C6B3-5B42-8D22-CF6EF8246F8D}" dt="2022-12-15T06:55:27.562" v="892" actId="1035"/>
          <ac:spMkLst>
            <pc:docMk/>
            <pc:sldMk cId="1408265341" sldId="266"/>
            <ac:spMk id="8" creationId="{4332C38F-24D0-07C3-C96F-756FF61E1C39}"/>
          </ac:spMkLst>
        </pc:spChg>
        <pc:spChg chg="add del mod">
          <ac:chgData name="김진모(컴퓨터공학과)" userId="403c1db0-7cd5-4433-8592-04173e322366" providerId="ADAL" clId="{20BCF3A1-C6B3-5B42-8D22-CF6EF8246F8D}" dt="2022-12-15T06:40:48.617" v="705"/>
          <ac:spMkLst>
            <pc:docMk/>
            <pc:sldMk cId="1408265341" sldId="266"/>
            <ac:spMk id="9" creationId="{65CAFC78-D31A-FA28-041C-3E6DA6DA0578}"/>
          </ac:spMkLst>
        </pc:spChg>
        <pc:spChg chg="add del mod">
          <ac:chgData name="김진모(컴퓨터공학과)" userId="403c1db0-7cd5-4433-8592-04173e322366" providerId="ADAL" clId="{20BCF3A1-C6B3-5B42-8D22-CF6EF8246F8D}" dt="2022-12-15T06:41:21.778" v="723" actId="478"/>
          <ac:spMkLst>
            <pc:docMk/>
            <pc:sldMk cId="1408265341" sldId="266"/>
            <ac:spMk id="10" creationId="{C2D51487-7279-E121-1250-1B94A415F849}"/>
          </ac:spMkLst>
        </pc:spChg>
        <pc:spChg chg="add del mod">
          <ac:chgData name="김진모(컴퓨터공학과)" userId="403c1db0-7cd5-4433-8592-04173e322366" providerId="ADAL" clId="{20BCF3A1-C6B3-5B42-8D22-CF6EF8246F8D}" dt="2022-12-15T06:41:21.778" v="723" actId="478"/>
          <ac:spMkLst>
            <pc:docMk/>
            <pc:sldMk cId="1408265341" sldId="266"/>
            <ac:spMk id="11" creationId="{AE993D1B-E2FD-7487-0174-D3E8791A88A3}"/>
          </ac:spMkLst>
        </pc:spChg>
        <pc:spChg chg="add del mod">
          <ac:chgData name="김진모(컴퓨터공학과)" userId="403c1db0-7cd5-4433-8592-04173e322366" providerId="ADAL" clId="{20BCF3A1-C6B3-5B42-8D22-CF6EF8246F8D}" dt="2022-12-15T06:41:21.778" v="723" actId="478"/>
          <ac:spMkLst>
            <pc:docMk/>
            <pc:sldMk cId="1408265341" sldId="266"/>
            <ac:spMk id="12" creationId="{F11A9F33-9666-104D-CC29-69FADAB5E14B}"/>
          </ac:spMkLst>
        </pc:spChg>
        <pc:spChg chg="add del mod">
          <ac:chgData name="김진모(컴퓨터공학과)" userId="403c1db0-7cd5-4433-8592-04173e322366" providerId="ADAL" clId="{20BCF3A1-C6B3-5B42-8D22-CF6EF8246F8D}" dt="2022-12-15T06:41:21.778" v="723" actId="478"/>
          <ac:spMkLst>
            <pc:docMk/>
            <pc:sldMk cId="1408265341" sldId="266"/>
            <ac:spMk id="13" creationId="{1F99D657-C48C-53B5-DD7F-061CD8C9EF19}"/>
          </ac:spMkLst>
        </pc:spChg>
        <pc:spChg chg="add mod">
          <ac:chgData name="김진모(컴퓨터공학과)" userId="403c1db0-7cd5-4433-8592-04173e322366" providerId="ADAL" clId="{20BCF3A1-C6B3-5B42-8D22-CF6EF8246F8D}" dt="2022-12-15T06:51:47.699" v="760" actId="13822"/>
          <ac:spMkLst>
            <pc:docMk/>
            <pc:sldMk cId="1408265341" sldId="266"/>
            <ac:spMk id="14" creationId="{08895996-6FC3-0AE3-5EFE-B27469478722}"/>
          </ac:spMkLst>
        </pc:spChg>
        <pc:spChg chg="add del mod">
          <ac:chgData name="김진모(컴퓨터공학과)" userId="403c1db0-7cd5-4433-8592-04173e322366" providerId="ADAL" clId="{20BCF3A1-C6B3-5B42-8D22-CF6EF8246F8D}" dt="2022-12-15T06:49:43.337" v="738" actId="478"/>
          <ac:spMkLst>
            <pc:docMk/>
            <pc:sldMk cId="1408265341" sldId="266"/>
            <ac:spMk id="15" creationId="{E0D9790D-9C6A-8B47-0BEC-39ECA001B387}"/>
          </ac:spMkLst>
        </pc:spChg>
        <pc:spChg chg="add mod">
          <ac:chgData name="김진모(컴퓨터공학과)" userId="403c1db0-7cd5-4433-8592-04173e322366" providerId="ADAL" clId="{20BCF3A1-C6B3-5B42-8D22-CF6EF8246F8D}" dt="2022-12-15T06:51:04.735" v="753" actId="164"/>
          <ac:spMkLst>
            <pc:docMk/>
            <pc:sldMk cId="1408265341" sldId="266"/>
            <ac:spMk id="16" creationId="{D8BD8AB5-E8D9-6B59-4E41-A97BB86A8B13}"/>
          </ac:spMkLst>
        </pc:spChg>
        <pc:spChg chg="add mod">
          <ac:chgData name="김진모(컴퓨터공학과)" userId="403c1db0-7cd5-4433-8592-04173e322366" providerId="ADAL" clId="{20BCF3A1-C6B3-5B42-8D22-CF6EF8246F8D}" dt="2022-12-15T06:53:53.811" v="866" actId="1038"/>
          <ac:spMkLst>
            <pc:docMk/>
            <pc:sldMk cId="1408265341" sldId="266"/>
            <ac:spMk id="18" creationId="{47D6C2C8-E5CF-A58F-B73F-0A624FE6CE61}"/>
          </ac:spMkLst>
        </pc:spChg>
        <pc:spChg chg="add mod">
          <ac:chgData name="김진모(컴퓨터공학과)" userId="403c1db0-7cd5-4433-8592-04173e322366" providerId="ADAL" clId="{20BCF3A1-C6B3-5B42-8D22-CF6EF8246F8D}" dt="2022-12-15T06:55:33.883" v="900" actId="1035"/>
          <ac:spMkLst>
            <pc:docMk/>
            <pc:sldMk cId="1408265341" sldId="266"/>
            <ac:spMk id="19" creationId="{F8D2FCAD-A29C-1541-9801-8969A2A0FB99}"/>
          </ac:spMkLst>
        </pc:spChg>
        <pc:grpChg chg="add mod">
          <ac:chgData name="김진모(컴퓨터공학과)" userId="403c1db0-7cd5-4433-8592-04173e322366" providerId="ADAL" clId="{20BCF3A1-C6B3-5B42-8D22-CF6EF8246F8D}" dt="2022-12-15T06:56:01.658" v="903" actId="14100"/>
          <ac:grpSpMkLst>
            <pc:docMk/>
            <pc:sldMk cId="1408265341" sldId="266"/>
            <ac:grpSpMk id="17" creationId="{05102405-E35D-D441-6C09-C053C6851655}"/>
          </ac:grpSpMkLst>
        </pc:grpChg>
        <pc:graphicFrameChg chg="add mod modGraphic">
          <ac:chgData name="김진모(컴퓨터공학과)" userId="403c1db0-7cd5-4433-8592-04173e322366" providerId="ADAL" clId="{20BCF3A1-C6B3-5B42-8D22-CF6EF8246F8D}" dt="2022-12-15T06:55:19.757" v="884" actId="404"/>
          <ac:graphicFrameMkLst>
            <pc:docMk/>
            <pc:sldMk cId="1408265341" sldId="266"/>
            <ac:graphicFrameMk id="5" creationId="{1651FC5F-2CFE-7495-CEAE-150EBE0A9ED2}"/>
          </ac:graphicFrameMkLst>
        </pc:graphicFrameChg>
      </pc:sldChg>
      <pc:sldChg chg="modSp mod">
        <pc:chgData name="김진모(컴퓨터공학과)" userId="403c1db0-7cd5-4433-8592-04173e322366" providerId="ADAL" clId="{20BCF3A1-C6B3-5B42-8D22-CF6EF8246F8D}" dt="2022-12-15T07:03:11.689" v="1109" actId="1076"/>
        <pc:sldMkLst>
          <pc:docMk/>
          <pc:sldMk cId="89039186" sldId="270"/>
        </pc:sldMkLst>
        <pc:spChg chg="mod">
          <ac:chgData name="김진모(컴퓨터공학과)" userId="403c1db0-7cd5-4433-8592-04173e322366" providerId="ADAL" clId="{20BCF3A1-C6B3-5B42-8D22-CF6EF8246F8D}" dt="2022-12-15T07:03:11.689" v="1109" actId="1076"/>
          <ac:spMkLst>
            <pc:docMk/>
            <pc:sldMk cId="89039186" sldId="270"/>
            <ac:spMk id="4" creationId="{67C1B9AB-5E91-4A14-8B8B-9D492F719FE2}"/>
          </ac:spMkLst>
        </pc:spChg>
      </pc:sldChg>
    </pc:docChg>
  </pc:docChgLst>
  <pc:docChgLst>
    <pc:chgData name="옥주연 JuYeon Ok" userId="7a8964e1-9735-4c67-b250-c01512afc860" providerId="ADAL" clId="{74A0E927-C1ED-4372-BC99-EDBEFCC8D612}"/>
    <pc:docChg chg="custSel addSld delSld modSld sldOrd">
      <pc:chgData name="옥주연 JuYeon Ok" userId="7a8964e1-9735-4c67-b250-c01512afc860" providerId="ADAL" clId="{74A0E927-C1ED-4372-BC99-EDBEFCC8D612}" dt="2022-12-15T07:48:24.863" v="2293" actId="1076"/>
      <pc:docMkLst>
        <pc:docMk/>
      </pc:docMkLst>
      <pc:sldChg chg="modSp">
        <pc:chgData name="옥주연 JuYeon Ok" userId="7a8964e1-9735-4c67-b250-c01512afc860" providerId="ADAL" clId="{74A0E927-C1ED-4372-BC99-EDBEFCC8D612}" dt="2022-12-14T16:21:05.419" v="320" actId="20577"/>
        <pc:sldMkLst>
          <pc:docMk/>
          <pc:sldMk cId="3867191286" sldId="256"/>
        </pc:sldMkLst>
        <pc:spChg chg="mod">
          <ac:chgData name="옥주연 JuYeon Ok" userId="7a8964e1-9735-4c67-b250-c01512afc860" providerId="ADAL" clId="{74A0E927-C1ED-4372-BC99-EDBEFCC8D612}" dt="2022-12-14T15:07:47.964" v="31" actId="20577"/>
          <ac:spMkLst>
            <pc:docMk/>
            <pc:sldMk cId="3867191286" sldId="256"/>
            <ac:spMk id="2" creationId="{0CD47B65-DFE7-4EC6-BC1C-FFEF12B40F03}"/>
          </ac:spMkLst>
        </pc:spChg>
        <pc:spChg chg="mod">
          <ac:chgData name="옥주연 JuYeon Ok" userId="7a8964e1-9735-4c67-b250-c01512afc860" providerId="ADAL" clId="{74A0E927-C1ED-4372-BC99-EDBEFCC8D612}" dt="2022-12-14T16:21:05.419" v="320" actId="20577"/>
          <ac:spMkLst>
            <pc:docMk/>
            <pc:sldMk cId="3867191286" sldId="256"/>
            <ac:spMk id="3" creationId="{7AB161DE-EB90-4AEB-9149-D64F818B6237}"/>
          </ac:spMkLst>
        </pc:spChg>
      </pc:sldChg>
      <pc:sldChg chg="addSp delSp modSp add">
        <pc:chgData name="옥주연 JuYeon Ok" userId="7a8964e1-9735-4c67-b250-c01512afc860" providerId="ADAL" clId="{74A0E927-C1ED-4372-BC99-EDBEFCC8D612}" dt="2022-12-15T07:48:22.383" v="2292" actId="1076"/>
        <pc:sldMkLst>
          <pc:docMk/>
          <pc:sldMk cId="4244178804" sldId="257"/>
        </pc:sldMkLst>
        <pc:spChg chg="mod">
          <ac:chgData name="옥주연 JuYeon Ok" userId="7a8964e1-9735-4c67-b250-c01512afc860" providerId="ADAL" clId="{74A0E927-C1ED-4372-BC99-EDBEFCC8D612}" dt="2022-12-14T16:15:35.820" v="52" actId="20577"/>
          <ac:spMkLst>
            <pc:docMk/>
            <pc:sldMk cId="4244178804" sldId="257"/>
            <ac:spMk id="2" creationId="{4BB6D5CC-AA26-4E1B-BBE3-AC9B7306FFC4}"/>
          </ac:spMkLst>
        </pc:spChg>
        <pc:spChg chg="del mod">
          <ac:chgData name="옥주연 JuYeon Ok" userId="7a8964e1-9735-4c67-b250-c01512afc860" providerId="ADAL" clId="{74A0E927-C1ED-4372-BC99-EDBEFCC8D612}" dt="2022-12-15T07:43:46.761" v="2274" actId="478"/>
          <ac:spMkLst>
            <pc:docMk/>
            <pc:sldMk cId="4244178804" sldId="257"/>
            <ac:spMk id="3" creationId="{C60D1986-39F5-4955-9470-C2C3F7DD116C}"/>
          </ac:spMkLst>
        </pc:spChg>
        <pc:spChg chg="add del mod">
          <ac:chgData name="옥주연 JuYeon Ok" userId="7a8964e1-9735-4c67-b250-c01512afc860" providerId="ADAL" clId="{74A0E927-C1ED-4372-BC99-EDBEFCC8D612}" dt="2022-12-15T07:47:20.654" v="2275" actId="478"/>
          <ac:spMkLst>
            <pc:docMk/>
            <pc:sldMk cId="4244178804" sldId="257"/>
            <ac:spMk id="5" creationId="{E9FCE4C4-5060-438B-A88E-18835753DD66}"/>
          </ac:spMkLst>
        </pc:spChg>
        <pc:spChg chg="add mod">
          <ac:chgData name="옥주연 JuYeon Ok" userId="7a8964e1-9735-4c67-b250-c01512afc860" providerId="ADAL" clId="{74A0E927-C1ED-4372-BC99-EDBEFCC8D612}" dt="2022-12-15T07:48:22.383" v="2292" actId="1076"/>
          <ac:spMkLst>
            <pc:docMk/>
            <pc:sldMk cId="4244178804" sldId="257"/>
            <ac:spMk id="7" creationId="{4C968837-7618-4B2D-922C-8A9C379B86C4}"/>
          </ac:spMkLst>
        </pc:spChg>
        <pc:picChg chg="add mod">
          <ac:chgData name="옥주연 JuYeon Ok" userId="7a8964e1-9735-4c67-b250-c01512afc860" providerId="ADAL" clId="{74A0E927-C1ED-4372-BC99-EDBEFCC8D612}" dt="2022-12-15T07:48:19.684" v="2291" actId="1076"/>
          <ac:picMkLst>
            <pc:docMk/>
            <pc:sldMk cId="4244178804" sldId="257"/>
            <ac:picMk id="6" creationId="{C81FD518-521E-4ACD-87F0-CB09DBD3F65C}"/>
          </ac:picMkLst>
        </pc:picChg>
      </pc:sldChg>
      <pc:sldChg chg="addSp delSp modSp add">
        <pc:chgData name="옥주연 JuYeon Ok" userId="7a8964e1-9735-4c67-b250-c01512afc860" providerId="ADAL" clId="{74A0E927-C1ED-4372-BC99-EDBEFCC8D612}" dt="2022-12-15T07:48:24.863" v="2293" actId="1076"/>
        <pc:sldMkLst>
          <pc:docMk/>
          <pc:sldMk cId="1176504773" sldId="258"/>
        </pc:sldMkLst>
        <pc:spChg chg="mod">
          <ac:chgData name="옥주연 JuYeon Ok" userId="7a8964e1-9735-4c67-b250-c01512afc860" providerId="ADAL" clId="{74A0E927-C1ED-4372-BC99-EDBEFCC8D612}" dt="2022-12-14T16:17:56.253" v="79" actId="20577"/>
          <ac:spMkLst>
            <pc:docMk/>
            <pc:sldMk cId="1176504773" sldId="258"/>
            <ac:spMk id="2" creationId="{F8CE2D08-FE3B-4AFD-AF0B-3D775C91DC14}"/>
          </ac:spMkLst>
        </pc:spChg>
        <pc:spChg chg="del mod">
          <ac:chgData name="옥주연 JuYeon Ok" userId="7a8964e1-9735-4c67-b250-c01512afc860" providerId="ADAL" clId="{74A0E927-C1ED-4372-BC99-EDBEFCC8D612}" dt="2022-12-15T07:20:20.654" v="2197" actId="478"/>
          <ac:spMkLst>
            <pc:docMk/>
            <pc:sldMk cId="1176504773" sldId="258"/>
            <ac:spMk id="3" creationId="{44992373-2B90-44B3-BC93-1845DB0D3CBA}"/>
          </ac:spMkLst>
        </pc:spChg>
        <pc:spChg chg="add del mod">
          <ac:chgData name="옥주연 JuYeon Ok" userId="7a8964e1-9735-4c67-b250-c01512afc860" providerId="ADAL" clId="{74A0E927-C1ED-4372-BC99-EDBEFCC8D612}" dt="2022-12-15T07:20:23.107" v="2198" actId="478"/>
          <ac:spMkLst>
            <pc:docMk/>
            <pc:sldMk cId="1176504773" sldId="258"/>
            <ac:spMk id="5" creationId="{70AF7BED-8DCA-417C-8BD1-2F732D1971FA}"/>
          </ac:spMkLst>
        </pc:spChg>
        <pc:spChg chg="add del mod">
          <ac:chgData name="옥주연 JuYeon Ok" userId="7a8964e1-9735-4c67-b250-c01512afc860" providerId="ADAL" clId="{74A0E927-C1ED-4372-BC99-EDBEFCC8D612}" dt="2022-12-15T07:21:24.570" v="2267" actId="478"/>
          <ac:spMkLst>
            <pc:docMk/>
            <pc:sldMk cId="1176504773" sldId="258"/>
            <ac:spMk id="6" creationId="{55463F62-B650-484E-8C8D-3A771346CCC2}"/>
          </ac:spMkLst>
        </pc:spChg>
        <pc:spChg chg="add del mod">
          <ac:chgData name="옥주연 JuYeon Ok" userId="7a8964e1-9735-4c67-b250-c01512afc860" providerId="ADAL" clId="{74A0E927-C1ED-4372-BC99-EDBEFCC8D612}" dt="2022-12-15T07:21:22.426" v="2266"/>
          <ac:spMkLst>
            <pc:docMk/>
            <pc:sldMk cId="1176504773" sldId="258"/>
            <ac:spMk id="7" creationId="{2D5A1C9D-46E4-435E-920D-FAE5E9A48F2D}"/>
          </ac:spMkLst>
        </pc:spChg>
        <pc:spChg chg="add del mod">
          <ac:chgData name="옥주연 JuYeon Ok" userId="7a8964e1-9735-4c67-b250-c01512afc860" providerId="ADAL" clId="{74A0E927-C1ED-4372-BC99-EDBEFCC8D612}" dt="2022-12-15T07:22:03.959" v="2273"/>
          <ac:spMkLst>
            <pc:docMk/>
            <pc:sldMk cId="1176504773" sldId="258"/>
            <ac:spMk id="9" creationId="{D7A1C03E-2555-404D-8549-06311049D896}"/>
          </ac:spMkLst>
        </pc:spChg>
        <pc:picChg chg="add mod">
          <ac:chgData name="옥주연 JuYeon Ok" userId="7a8964e1-9735-4c67-b250-c01512afc860" providerId="ADAL" clId="{74A0E927-C1ED-4372-BC99-EDBEFCC8D612}" dt="2022-12-15T07:48:24.863" v="2293" actId="1076"/>
          <ac:picMkLst>
            <pc:docMk/>
            <pc:sldMk cId="1176504773" sldId="258"/>
            <ac:picMk id="8" creationId="{A44DC07C-FDB0-448C-8EA1-831D67A42828}"/>
          </ac:picMkLst>
        </pc:picChg>
      </pc:sldChg>
      <pc:sldChg chg="modSp add">
        <pc:chgData name="옥주연 JuYeon Ok" userId="7a8964e1-9735-4c67-b250-c01512afc860" providerId="ADAL" clId="{74A0E927-C1ED-4372-BC99-EDBEFCC8D612}" dt="2022-12-15T07:09:11.161" v="1159" actId="20577"/>
        <pc:sldMkLst>
          <pc:docMk/>
          <pc:sldMk cId="1769968585" sldId="259"/>
        </pc:sldMkLst>
        <pc:spChg chg="mod">
          <ac:chgData name="옥주연 JuYeon Ok" userId="7a8964e1-9735-4c67-b250-c01512afc860" providerId="ADAL" clId="{74A0E927-C1ED-4372-BC99-EDBEFCC8D612}" dt="2022-12-14T16:18:25.695" v="136" actId="20577"/>
          <ac:spMkLst>
            <pc:docMk/>
            <pc:sldMk cId="1769968585" sldId="259"/>
            <ac:spMk id="2" creationId="{05BE2B33-7B96-4A92-9B60-1EF44E28DC37}"/>
          </ac:spMkLst>
        </pc:spChg>
        <pc:spChg chg="mod">
          <ac:chgData name="옥주연 JuYeon Ok" userId="7a8964e1-9735-4c67-b250-c01512afc860" providerId="ADAL" clId="{74A0E927-C1ED-4372-BC99-EDBEFCC8D612}" dt="2022-12-15T07:09:11.161" v="1159" actId="20577"/>
          <ac:spMkLst>
            <pc:docMk/>
            <pc:sldMk cId="1769968585" sldId="259"/>
            <ac:spMk id="3" creationId="{F5F7E37B-EE79-4955-8B9F-816082827C27}"/>
          </ac:spMkLst>
        </pc:spChg>
      </pc:sldChg>
      <pc:sldChg chg="addSp delSp modSp add">
        <pc:chgData name="옥주연 JuYeon Ok" userId="7a8964e1-9735-4c67-b250-c01512afc860" providerId="ADAL" clId="{74A0E927-C1ED-4372-BC99-EDBEFCC8D612}" dt="2022-12-15T07:05:30.005" v="902" actId="404"/>
        <pc:sldMkLst>
          <pc:docMk/>
          <pc:sldMk cId="3620137462" sldId="260"/>
        </pc:sldMkLst>
        <pc:spChg chg="mod">
          <ac:chgData name="옥주연 JuYeon Ok" userId="7a8964e1-9735-4c67-b250-c01512afc860" providerId="ADAL" clId="{74A0E927-C1ED-4372-BC99-EDBEFCC8D612}" dt="2022-12-14T16:18:48.241" v="151" actId="20577"/>
          <ac:spMkLst>
            <pc:docMk/>
            <pc:sldMk cId="3620137462" sldId="260"/>
            <ac:spMk id="2" creationId="{1D21C310-E1E2-477B-B6D5-147C2329232D}"/>
          </ac:spMkLst>
        </pc:spChg>
        <pc:spChg chg="del mod">
          <ac:chgData name="옥주연 JuYeon Ok" userId="7a8964e1-9735-4c67-b250-c01512afc860" providerId="ADAL" clId="{74A0E927-C1ED-4372-BC99-EDBEFCC8D612}" dt="2022-12-15T06:48:48.621" v="585" actId="478"/>
          <ac:spMkLst>
            <pc:docMk/>
            <pc:sldMk cId="3620137462" sldId="260"/>
            <ac:spMk id="3" creationId="{72B16A17-2597-4135-B28E-D368FB55E4B6}"/>
          </ac:spMkLst>
        </pc:spChg>
        <pc:spChg chg="add del mod">
          <ac:chgData name="옥주연 JuYeon Ok" userId="7a8964e1-9735-4c67-b250-c01512afc860" providerId="ADAL" clId="{74A0E927-C1ED-4372-BC99-EDBEFCC8D612}" dt="2022-12-15T06:54:10.409" v="610" actId="478"/>
          <ac:spMkLst>
            <pc:docMk/>
            <pc:sldMk cId="3620137462" sldId="260"/>
            <ac:spMk id="4" creationId="{802318F4-22DD-46BE-BF9B-B179CA46CC8D}"/>
          </ac:spMkLst>
        </pc:spChg>
        <pc:spChg chg="add mod">
          <ac:chgData name="옥주연 JuYeon Ok" userId="7a8964e1-9735-4c67-b250-c01512afc860" providerId="ADAL" clId="{74A0E927-C1ED-4372-BC99-EDBEFCC8D612}" dt="2022-12-15T06:59:04.294" v="656" actId="1076"/>
          <ac:spMkLst>
            <pc:docMk/>
            <pc:sldMk cId="3620137462" sldId="260"/>
            <ac:spMk id="9" creationId="{B1B5910D-7C07-42F1-AE45-BB6C3AAA62E4}"/>
          </ac:spMkLst>
        </pc:spChg>
        <pc:spChg chg="add mod">
          <ac:chgData name="옥주연 JuYeon Ok" userId="7a8964e1-9735-4c67-b250-c01512afc860" providerId="ADAL" clId="{74A0E927-C1ED-4372-BC99-EDBEFCC8D612}" dt="2022-12-15T06:59:05.992" v="657" actId="1076"/>
          <ac:spMkLst>
            <pc:docMk/>
            <pc:sldMk cId="3620137462" sldId="260"/>
            <ac:spMk id="10" creationId="{7ECB9792-326F-4C81-9016-1E5AAD667A94}"/>
          </ac:spMkLst>
        </pc:spChg>
        <pc:spChg chg="add mod">
          <ac:chgData name="옥주연 JuYeon Ok" userId="7a8964e1-9735-4c67-b250-c01512afc860" providerId="ADAL" clId="{74A0E927-C1ED-4372-BC99-EDBEFCC8D612}" dt="2022-12-15T07:05:30.005" v="902" actId="404"/>
          <ac:spMkLst>
            <pc:docMk/>
            <pc:sldMk cId="3620137462" sldId="260"/>
            <ac:spMk id="11" creationId="{BD1BAA3A-35A1-4459-ABDF-00B87C8F67AE}"/>
          </ac:spMkLst>
        </pc:spChg>
        <pc:spChg chg="add mod">
          <ac:chgData name="옥주연 JuYeon Ok" userId="7a8964e1-9735-4c67-b250-c01512afc860" providerId="ADAL" clId="{74A0E927-C1ED-4372-BC99-EDBEFCC8D612}" dt="2022-12-15T07:05:27.027" v="901" actId="404"/>
          <ac:spMkLst>
            <pc:docMk/>
            <pc:sldMk cId="3620137462" sldId="260"/>
            <ac:spMk id="12" creationId="{1E81725F-0F3A-4387-A3E3-130694905ABD}"/>
          </ac:spMkLst>
        </pc:spChg>
        <pc:picChg chg="add mod">
          <ac:chgData name="옥주연 JuYeon Ok" userId="7a8964e1-9735-4c67-b250-c01512afc860" providerId="ADAL" clId="{74A0E927-C1ED-4372-BC99-EDBEFCC8D612}" dt="2022-12-15T06:56:19.129" v="622" actId="14100"/>
          <ac:picMkLst>
            <pc:docMk/>
            <pc:sldMk cId="3620137462" sldId="260"/>
            <ac:picMk id="5" creationId="{E94F1209-6C9A-44FF-B1BE-83DECDBBDFDE}"/>
          </ac:picMkLst>
        </pc:picChg>
        <pc:picChg chg="add mod">
          <ac:chgData name="옥주연 JuYeon Ok" userId="7a8964e1-9735-4c67-b250-c01512afc860" providerId="ADAL" clId="{74A0E927-C1ED-4372-BC99-EDBEFCC8D612}" dt="2022-12-15T06:56:23.398" v="624" actId="14100"/>
          <ac:picMkLst>
            <pc:docMk/>
            <pc:sldMk cId="3620137462" sldId="260"/>
            <ac:picMk id="6" creationId="{AA748E1D-80A9-4CCB-A8E2-F6967A56031A}"/>
          </ac:picMkLst>
        </pc:picChg>
        <pc:picChg chg="add del mod">
          <ac:chgData name="옥주연 JuYeon Ok" userId="7a8964e1-9735-4c67-b250-c01512afc860" providerId="ADAL" clId="{74A0E927-C1ED-4372-BC99-EDBEFCC8D612}" dt="2022-12-15T06:58:39.831" v="633" actId="478"/>
          <ac:picMkLst>
            <pc:docMk/>
            <pc:sldMk cId="3620137462" sldId="260"/>
            <ac:picMk id="7" creationId="{55DD8F1B-2BAD-48F8-BE48-473113446DB7}"/>
          </ac:picMkLst>
        </pc:picChg>
        <pc:picChg chg="add del mod">
          <ac:chgData name="옥주연 JuYeon Ok" userId="7a8964e1-9735-4c67-b250-c01512afc860" providerId="ADAL" clId="{74A0E927-C1ED-4372-BC99-EDBEFCC8D612}" dt="2022-12-15T06:58:39.283" v="632" actId="478"/>
          <ac:picMkLst>
            <pc:docMk/>
            <pc:sldMk cId="3620137462" sldId="260"/>
            <ac:picMk id="8" creationId="{2C0AB3F9-8F63-443F-A0E2-7FD5E36E1D73}"/>
          </ac:picMkLst>
        </pc:picChg>
      </pc:sldChg>
      <pc:sldChg chg="addSp delSp modSp add">
        <pc:chgData name="옥주연 JuYeon Ok" userId="7a8964e1-9735-4c67-b250-c01512afc860" providerId="ADAL" clId="{74A0E927-C1ED-4372-BC99-EDBEFCC8D612}" dt="2022-12-15T07:11:10.854" v="1162" actId="1076"/>
        <pc:sldMkLst>
          <pc:docMk/>
          <pc:sldMk cId="1148725507" sldId="261"/>
        </pc:sldMkLst>
        <pc:spChg chg="mod">
          <ac:chgData name="옥주연 JuYeon Ok" userId="7a8964e1-9735-4c67-b250-c01512afc860" providerId="ADAL" clId="{74A0E927-C1ED-4372-BC99-EDBEFCC8D612}" dt="2022-12-14T16:19:04.108" v="170" actId="20577"/>
          <ac:spMkLst>
            <pc:docMk/>
            <pc:sldMk cId="1148725507" sldId="261"/>
            <ac:spMk id="2" creationId="{06D9000F-17BE-4F2A-AC4D-DC1020AA8B08}"/>
          </ac:spMkLst>
        </pc:spChg>
        <pc:spChg chg="del">
          <ac:chgData name="옥주연 JuYeon Ok" userId="7a8964e1-9735-4c67-b250-c01512afc860" providerId="ADAL" clId="{74A0E927-C1ED-4372-BC99-EDBEFCC8D612}" dt="2022-12-15T06:49:11.976" v="606" actId="478"/>
          <ac:spMkLst>
            <pc:docMk/>
            <pc:sldMk cId="1148725507" sldId="261"/>
            <ac:spMk id="3" creationId="{D464F5DF-E5DC-4727-BC87-9BA7481F5596}"/>
          </ac:spMkLst>
        </pc:spChg>
        <pc:picChg chg="add mod">
          <ac:chgData name="옥주연 JuYeon Ok" userId="7a8964e1-9735-4c67-b250-c01512afc860" providerId="ADAL" clId="{74A0E927-C1ED-4372-BC99-EDBEFCC8D612}" dt="2022-12-15T07:11:10.854" v="1162" actId="1076"/>
          <ac:picMkLst>
            <pc:docMk/>
            <pc:sldMk cId="1148725507" sldId="261"/>
            <ac:picMk id="4" creationId="{429F65C8-66F9-45E1-8E96-5FF3076E7D8B}"/>
          </ac:picMkLst>
        </pc:picChg>
      </pc:sldChg>
      <pc:sldChg chg="modSp add">
        <pc:chgData name="옥주연 JuYeon Ok" userId="7a8964e1-9735-4c67-b250-c01512afc860" providerId="ADAL" clId="{74A0E927-C1ED-4372-BC99-EDBEFCC8D612}" dt="2022-12-14T16:19:15.313" v="185" actId="20577"/>
        <pc:sldMkLst>
          <pc:docMk/>
          <pc:sldMk cId="2165910633" sldId="262"/>
        </pc:sldMkLst>
        <pc:spChg chg="mod">
          <ac:chgData name="옥주연 JuYeon Ok" userId="7a8964e1-9735-4c67-b250-c01512afc860" providerId="ADAL" clId="{74A0E927-C1ED-4372-BC99-EDBEFCC8D612}" dt="2022-12-14T16:19:15.313" v="185" actId="20577"/>
          <ac:spMkLst>
            <pc:docMk/>
            <pc:sldMk cId="2165910633" sldId="262"/>
            <ac:spMk id="2" creationId="{6C7A2F45-393B-4F16-8B82-A52A418B69A2}"/>
          </ac:spMkLst>
        </pc:spChg>
      </pc:sldChg>
      <pc:sldChg chg="modSp add">
        <pc:chgData name="옥주연 JuYeon Ok" userId="7a8964e1-9735-4c67-b250-c01512afc860" providerId="ADAL" clId="{74A0E927-C1ED-4372-BC99-EDBEFCC8D612}" dt="2022-12-14T16:19:25.536" v="207" actId="20577"/>
        <pc:sldMkLst>
          <pc:docMk/>
          <pc:sldMk cId="959644886" sldId="263"/>
        </pc:sldMkLst>
        <pc:spChg chg="mod">
          <ac:chgData name="옥주연 JuYeon Ok" userId="7a8964e1-9735-4c67-b250-c01512afc860" providerId="ADAL" clId="{74A0E927-C1ED-4372-BC99-EDBEFCC8D612}" dt="2022-12-14T16:19:25.536" v="207" actId="20577"/>
          <ac:spMkLst>
            <pc:docMk/>
            <pc:sldMk cId="959644886" sldId="263"/>
            <ac:spMk id="2" creationId="{E14F52FB-915F-4AEA-9D3C-6EC0ED6E7656}"/>
          </ac:spMkLst>
        </pc:spChg>
      </pc:sldChg>
      <pc:sldChg chg="modSp add">
        <pc:chgData name="옥주연 JuYeon Ok" userId="7a8964e1-9735-4c67-b250-c01512afc860" providerId="ADAL" clId="{74A0E927-C1ED-4372-BC99-EDBEFCC8D612}" dt="2022-12-14T16:19:46.179" v="241" actId="20577"/>
        <pc:sldMkLst>
          <pc:docMk/>
          <pc:sldMk cId="707240600" sldId="264"/>
        </pc:sldMkLst>
        <pc:spChg chg="mod">
          <ac:chgData name="옥주연 JuYeon Ok" userId="7a8964e1-9735-4c67-b250-c01512afc860" providerId="ADAL" clId="{74A0E927-C1ED-4372-BC99-EDBEFCC8D612}" dt="2022-12-14T16:19:46.179" v="241" actId="20577"/>
          <ac:spMkLst>
            <pc:docMk/>
            <pc:sldMk cId="707240600" sldId="264"/>
            <ac:spMk id="2" creationId="{755F6174-66E7-45E0-84C6-68D31AD5F279}"/>
          </ac:spMkLst>
        </pc:spChg>
      </pc:sldChg>
      <pc:sldChg chg="modSp add">
        <pc:chgData name="옥주연 JuYeon Ok" userId="7a8964e1-9735-4c67-b250-c01512afc860" providerId="ADAL" clId="{74A0E927-C1ED-4372-BC99-EDBEFCC8D612}" dt="2022-12-15T07:17:59.205" v="2196" actId="403"/>
        <pc:sldMkLst>
          <pc:docMk/>
          <pc:sldMk cId="1183006844" sldId="265"/>
        </pc:sldMkLst>
        <pc:spChg chg="mod">
          <ac:chgData name="옥주연 JuYeon Ok" userId="7a8964e1-9735-4c67-b250-c01512afc860" providerId="ADAL" clId="{74A0E927-C1ED-4372-BC99-EDBEFCC8D612}" dt="2022-12-14T16:20:21.239" v="270" actId="20577"/>
          <ac:spMkLst>
            <pc:docMk/>
            <pc:sldMk cId="1183006844" sldId="265"/>
            <ac:spMk id="2" creationId="{9DE1BF4B-5A7F-40AC-BC30-80581F1112E0}"/>
          </ac:spMkLst>
        </pc:spChg>
        <pc:spChg chg="mod">
          <ac:chgData name="옥주연 JuYeon Ok" userId="7a8964e1-9735-4c67-b250-c01512afc860" providerId="ADAL" clId="{74A0E927-C1ED-4372-BC99-EDBEFCC8D612}" dt="2022-12-15T07:17:59.205" v="2196" actId="403"/>
          <ac:spMkLst>
            <pc:docMk/>
            <pc:sldMk cId="1183006844" sldId="265"/>
            <ac:spMk id="3" creationId="{03B4E717-1BAF-4FC3-99CC-E32DDE9C607E}"/>
          </ac:spMkLst>
        </pc:spChg>
      </pc:sldChg>
      <pc:sldChg chg="modSp add ord">
        <pc:chgData name="옥주연 JuYeon Ok" userId="7a8964e1-9735-4c67-b250-c01512afc860" providerId="ADAL" clId="{74A0E927-C1ED-4372-BC99-EDBEFCC8D612}" dt="2022-12-14T16:19:36.150" v="224"/>
        <pc:sldMkLst>
          <pc:docMk/>
          <pc:sldMk cId="1408265341" sldId="266"/>
        </pc:sldMkLst>
        <pc:spChg chg="mod">
          <ac:chgData name="옥주연 JuYeon Ok" userId="7a8964e1-9735-4c67-b250-c01512afc860" providerId="ADAL" clId="{74A0E927-C1ED-4372-BC99-EDBEFCC8D612}" dt="2022-12-14T16:19:34.366" v="223" actId="20577"/>
          <ac:spMkLst>
            <pc:docMk/>
            <pc:sldMk cId="1408265341" sldId="266"/>
            <ac:spMk id="2" creationId="{82B4AE5E-6D3B-4297-AE42-81C3A346793C}"/>
          </ac:spMkLst>
        </pc:spChg>
      </pc:sldChg>
      <pc:sldChg chg="add del">
        <pc:chgData name="옥주연 JuYeon Ok" userId="7a8964e1-9735-4c67-b250-c01512afc860" providerId="ADAL" clId="{74A0E927-C1ED-4372-BC99-EDBEFCC8D612}" dt="2022-12-15T07:16:30.851" v="1898" actId="2696"/>
        <pc:sldMkLst>
          <pc:docMk/>
          <pc:sldMk cId="420050652" sldId="267"/>
        </pc:sldMkLst>
      </pc:sldChg>
      <pc:sldChg chg="add del">
        <pc:chgData name="옥주연 JuYeon Ok" userId="7a8964e1-9735-4c67-b250-c01512afc860" providerId="ADAL" clId="{74A0E927-C1ED-4372-BC99-EDBEFCC8D612}" dt="2022-12-15T07:16:32.628" v="1899" actId="2696"/>
        <pc:sldMkLst>
          <pc:docMk/>
          <pc:sldMk cId="85759256" sldId="268"/>
        </pc:sldMkLst>
      </pc:sldChg>
      <pc:sldChg chg="addSp delSp modSp add">
        <pc:chgData name="옥주연 JuYeon Ok" userId="7a8964e1-9735-4c67-b250-c01512afc860" providerId="ADAL" clId="{74A0E927-C1ED-4372-BC99-EDBEFCC8D612}" dt="2022-12-15T07:06:45.165" v="1156" actId="404"/>
        <pc:sldMkLst>
          <pc:docMk/>
          <pc:sldMk cId="747075298" sldId="269"/>
        </pc:sldMkLst>
        <pc:spChg chg="add mod">
          <ac:chgData name="옥주연 JuYeon Ok" userId="7a8964e1-9735-4c67-b250-c01512afc860" providerId="ADAL" clId="{74A0E927-C1ED-4372-BC99-EDBEFCC8D612}" dt="2022-12-15T06:59:26.874" v="672" actId="1076"/>
          <ac:spMkLst>
            <pc:docMk/>
            <pc:sldMk cId="747075298" sldId="269"/>
            <ac:spMk id="3" creationId="{E3783552-2CBE-4BAE-9FE8-216B8892E1CD}"/>
          </ac:spMkLst>
        </pc:spChg>
        <pc:spChg chg="add mod">
          <ac:chgData name="옥주연 JuYeon Ok" userId="7a8964e1-9735-4c67-b250-c01512afc860" providerId="ADAL" clId="{74A0E927-C1ED-4372-BC99-EDBEFCC8D612}" dt="2022-12-15T06:59:34.552" v="681" actId="1076"/>
          <ac:spMkLst>
            <pc:docMk/>
            <pc:sldMk cId="747075298" sldId="269"/>
            <ac:spMk id="4" creationId="{2DB45734-6506-4251-9096-33B8ACBA161E}"/>
          </ac:spMkLst>
        </pc:spChg>
        <pc:spChg chg="add mod">
          <ac:chgData name="옥주연 JuYeon Ok" userId="7a8964e1-9735-4c67-b250-c01512afc860" providerId="ADAL" clId="{74A0E927-C1ED-4372-BC99-EDBEFCC8D612}" dt="2022-12-15T07:05:54.366" v="981" actId="1076"/>
          <ac:spMkLst>
            <pc:docMk/>
            <pc:sldMk cId="747075298" sldId="269"/>
            <ac:spMk id="9" creationId="{B381C949-6C10-412E-B62F-02F7A56F7F4C}"/>
          </ac:spMkLst>
        </pc:spChg>
        <pc:spChg chg="add mod">
          <ac:chgData name="옥주연 JuYeon Ok" userId="7a8964e1-9735-4c67-b250-c01512afc860" providerId="ADAL" clId="{74A0E927-C1ED-4372-BC99-EDBEFCC8D612}" dt="2022-12-15T07:06:45.165" v="1156" actId="404"/>
          <ac:spMkLst>
            <pc:docMk/>
            <pc:sldMk cId="747075298" sldId="269"/>
            <ac:spMk id="10" creationId="{8FCE4A4D-4609-4B04-8AB3-5FF9FA04A2CF}"/>
          </ac:spMkLst>
        </pc:spChg>
        <pc:picChg chg="del">
          <ac:chgData name="옥주연 JuYeon Ok" userId="7a8964e1-9735-4c67-b250-c01512afc860" providerId="ADAL" clId="{74A0E927-C1ED-4372-BC99-EDBEFCC8D612}" dt="2022-12-15T06:58:38.079" v="631" actId="478"/>
          <ac:picMkLst>
            <pc:docMk/>
            <pc:sldMk cId="747075298" sldId="269"/>
            <ac:picMk id="5" creationId="{E94F1209-6C9A-44FF-B1BE-83DECDBBDFDE}"/>
          </ac:picMkLst>
        </pc:picChg>
        <pc:picChg chg="del">
          <ac:chgData name="옥주연 JuYeon Ok" userId="7a8964e1-9735-4c67-b250-c01512afc860" providerId="ADAL" clId="{74A0E927-C1ED-4372-BC99-EDBEFCC8D612}" dt="2022-12-15T06:58:37.530" v="630" actId="478"/>
          <ac:picMkLst>
            <pc:docMk/>
            <pc:sldMk cId="747075298" sldId="269"/>
            <ac:picMk id="6" creationId="{AA748E1D-80A9-4CCB-A8E2-F6967A56031A}"/>
          </ac:picMkLst>
        </pc:picChg>
        <pc:picChg chg="mod">
          <ac:chgData name="옥주연 JuYeon Ok" userId="7a8964e1-9735-4c67-b250-c01512afc860" providerId="ADAL" clId="{74A0E927-C1ED-4372-BC99-EDBEFCC8D612}" dt="2022-12-15T06:59:20.431" v="664" actId="1076"/>
          <ac:picMkLst>
            <pc:docMk/>
            <pc:sldMk cId="747075298" sldId="269"/>
            <ac:picMk id="7" creationId="{55DD8F1B-2BAD-48F8-BE48-473113446DB7}"/>
          </ac:picMkLst>
        </pc:picChg>
        <pc:picChg chg="mod">
          <ac:chgData name="옥주연 JuYeon Ok" userId="7a8964e1-9735-4c67-b250-c01512afc860" providerId="ADAL" clId="{74A0E927-C1ED-4372-BC99-EDBEFCC8D612}" dt="2022-12-15T06:59:32.370" v="680" actId="1076"/>
          <ac:picMkLst>
            <pc:docMk/>
            <pc:sldMk cId="747075298" sldId="269"/>
            <ac:picMk id="8" creationId="{2C0AB3F9-8F63-443F-A0E2-7FD5E36E1D73}"/>
          </ac:picMkLst>
        </pc:picChg>
      </pc:sldChg>
      <pc:sldChg chg="addSp delSp modSp add">
        <pc:chgData name="옥주연 JuYeon Ok" userId="7a8964e1-9735-4c67-b250-c01512afc860" providerId="ADAL" clId="{74A0E927-C1ED-4372-BC99-EDBEFCC8D612}" dt="2022-12-15T07:06:52.164" v="1157" actId="1076"/>
        <pc:sldMkLst>
          <pc:docMk/>
          <pc:sldMk cId="89039186" sldId="270"/>
        </pc:sldMkLst>
        <pc:spChg chg="del">
          <ac:chgData name="옥주연 JuYeon Ok" userId="7a8964e1-9735-4c67-b250-c01512afc860" providerId="ADAL" clId="{74A0E927-C1ED-4372-BC99-EDBEFCC8D612}" dt="2022-12-15T06:59:45.521" v="683" actId="478"/>
          <ac:spMkLst>
            <pc:docMk/>
            <pc:sldMk cId="89039186" sldId="270"/>
            <ac:spMk id="2" creationId="{0553935C-FB97-48EC-8CFD-F41BA86DDD4F}"/>
          </ac:spMkLst>
        </pc:spChg>
        <pc:spChg chg="del">
          <ac:chgData name="옥주연 JuYeon Ok" userId="7a8964e1-9735-4c67-b250-c01512afc860" providerId="ADAL" clId="{74A0E927-C1ED-4372-BC99-EDBEFCC8D612}" dt="2022-12-15T06:59:46.406" v="684" actId="478"/>
          <ac:spMkLst>
            <pc:docMk/>
            <pc:sldMk cId="89039186" sldId="270"/>
            <ac:spMk id="3" creationId="{34D3DD91-E21E-4F54-AB91-B4F760058B9C}"/>
          </ac:spMkLst>
        </pc:spChg>
        <pc:spChg chg="add mod">
          <ac:chgData name="옥주연 JuYeon Ok" userId="7a8964e1-9735-4c67-b250-c01512afc860" providerId="ADAL" clId="{74A0E927-C1ED-4372-BC99-EDBEFCC8D612}" dt="2022-12-15T07:06:52.164" v="1157" actId="1076"/>
          <ac:spMkLst>
            <pc:docMk/>
            <pc:sldMk cId="89039186" sldId="270"/>
            <ac:spMk id="4" creationId="{67C1B9AB-5E91-4A14-8B8B-9D492F719FE2}"/>
          </ac:spMkLst>
        </pc:spChg>
      </pc:sldChg>
      <pc:sldChg chg="addSp delSp modSp add">
        <pc:chgData name="옥주연 JuYeon Ok" userId="7a8964e1-9735-4c67-b250-c01512afc860" providerId="ADAL" clId="{74A0E927-C1ED-4372-BC99-EDBEFCC8D612}" dt="2022-12-15T07:13:32.477" v="1339" actId="1076"/>
        <pc:sldMkLst>
          <pc:docMk/>
          <pc:sldMk cId="2003599540" sldId="271"/>
        </pc:sldMkLst>
        <pc:spChg chg="add mod">
          <ac:chgData name="옥주연 JuYeon Ok" userId="7a8964e1-9735-4c67-b250-c01512afc860" providerId="ADAL" clId="{74A0E927-C1ED-4372-BC99-EDBEFCC8D612}" dt="2022-12-15T07:13:03.602" v="1230" actId="1076"/>
          <ac:spMkLst>
            <pc:docMk/>
            <pc:sldMk cId="2003599540" sldId="271"/>
            <ac:spMk id="5" creationId="{7FF49867-E76B-4FFE-8DE9-243124C371B5}"/>
          </ac:spMkLst>
        </pc:spChg>
        <pc:spChg chg="add mod">
          <ac:chgData name="옥주연 JuYeon Ok" userId="7a8964e1-9735-4c67-b250-c01512afc860" providerId="ADAL" clId="{74A0E927-C1ED-4372-BC99-EDBEFCC8D612}" dt="2022-12-15T07:13:28.373" v="1338" actId="1076"/>
          <ac:spMkLst>
            <pc:docMk/>
            <pc:sldMk cId="2003599540" sldId="271"/>
            <ac:spMk id="6" creationId="{F467243C-6FBA-4718-9778-DCD818C104AA}"/>
          </ac:spMkLst>
        </pc:spChg>
        <pc:picChg chg="add mod">
          <ac:chgData name="옥주연 JuYeon Ok" userId="7a8964e1-9735-4c67-b250-c01512afc860" providerId="ADAL" clId="{74A0E927-C1ED-4372-BC99-EDBEFCC8D612}" dt="2022-12-15T07:13:32.477" v="1339" actId="1076"/>
          <ac:picMkLst>
            <pc:docMk/>
            <pc:sldMk cId="2003599540" sldId="271"/>
            <ac:picMk id="3" creationId="{B75B93B5-2E36-4CB9-A12B-5BC522DEB1CA}"/>
          </ac:picMkLst>
        </pc:picChg>
        <pc:picChg chg="del">
          <ac:chgData name="옥주연 JuYeon Ok" userId="7a8964e1-9735-4c67-b250-c01512afc860" providerId="ADAL" clId="{74A0E927-C1ED-4372-BC99-EDBEFCC8D612}" dt="2022-12-15T07:12:16.750" v="1164" actId="478"/>
          <ac:picMkLst>
            <pc:docMk/>
            <pc:sldMk cId="2003599540" sldId="271"/>
            <ac:picMk id="4" creationId="{429F65C8-66F9-45E1-8E96-5FF3076E7D8B}"/>
          </ac:picMkLst>
        </pc:picChg>
      </pc:sldChg>
      <pc:sldChg chg="delSp add del">
        <pc:chgData name="옥주연 JuYeon Ok" userId="7a8964e1-9735-4c67-b250-c01512afc860" providerId="ADAL" clId="{74A0E927-C1ED-4372-BC99-EDBEFCC8D612}" dt="2022-12-15T07:12:20.195" v="1167" actId="2696"/>
        <pc:sldMkLst>
          <pc:docMk/>
          <pc:sldMk cId="175225942" sldId="272"/>
        </pc:sldMkLst>
        <pc:picChg chg="del">
          <ac:chgData name="옥주연 JuYeon Ok" userId="7a8964e1-9735-4c67-b250-c01512afc860" providerId="ADAL" clId="{74A0E927-C1ED-4372-BC99-EDBEFCC8D612}" dt="2022-12-15T07:12:18.855" v="1166" actId="478"/>
          <ac:picMkLst>
            <pc:docMk/>
            <pc:sldMk cId="175225942" sldId="272"/>
            <ac:picMk id="4" creationId="{429F65C8-66F9-45E1-8E96-5FF3076E7D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365C8-47E6-4EBE-A21E-35CFEFD54D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54ACA-147D-488E-B466-BC71E5D9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54ACA-147D-488E-B466-BC71E5D904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5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33768-A37D-4523-9A94-0CC166BD7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ABB89-1294-413F-A52C-59B583DB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6E516-23B8-4A79-B0C5-B39F1DF0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6EA0A-3A85-4131-B464-134AF1AD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34F44-053E-4358-8DCD-782A0757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6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5E3A-8907-48CF-B8B7-C7B5925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9F1C3-8BC0-4598-9CE1-FAB103EE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2314-726E-463B-B6C3-E1084342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770E8-B092-4FA8-A5A5-688415B1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B917B-6AB4-41AA-A28E-AF3ADC54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1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09493E-948C-4624-A22D-6DA436EC8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97B42B-49A5-4F1C-A9B0-36964CD12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BAAAD-3843-405E-BC83-E985162B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4039D-A777-4031-9756-E538CCD8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A7B4F-BB35-4CF8-B7EA-BD0FCD1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2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24C42-2A1B-403A-8052-3F606792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25017-9A13-40FC-AD7A-772EBE48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619D8-56AB-44E3-BD8B-BAD30E9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5A32C-2B68-4904-9F02-041B3E04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3AEDB-32A9-48F1-8A39-4E021CA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2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C2732-738E-4224-A1C3-D0B7FCAF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13496-DEB5-40B4-A5FD-934D76EE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E5E57-3117-4D93-AD3B-C800A1E4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A801A-61D5-4508-A3BF-93046DEB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88130-7AF5-4724-84D0-CD6CBFDB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6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23EF-B4D8-4E87-A180-0CACE4F5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88F30-77AA-43D6-A7F9-447726619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CC386B-36EB-46F0-AB7A-02E0A1676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206AB-923B-4B21-8DD1-02398744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65886-BF0D-4114-AA16-746FA96C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46F36-98E4-4C7F-AB80-214AF88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7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5FC8D-9AAD-4775-A69E-0DECC903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58704-0CAA-4D91-AC04-2CE7FB42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A8F78-4668-4748-9ECE-EE1283672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ABFDB1-19A5-4BB5-8E2D-A006BFB51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E36896-E74D-4FE6-BD20-CB06FE22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B30FE-FB58-415A-B739-DBC0C35B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1DBA35-D4B1-4771-9EE6-49EC624E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F3E16-29F0-4957-BF88-439C752F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2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13C8-22AF-48DA-A363-BBC31863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71431-3B31-4FC2-B502-3035FBAB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0F0175-E347-4B0F-ACBD-CF445B2D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F36693-D9A0-4B11-AE86-3E55EFD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5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450DEA-36E4-486D-A018-B47E4F60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029954-3DF4-4649-9988-903C1DD3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47A75-D3CF-4CC1-9D13-49FEC32F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209BA-DC04-42D1-BD79-354A1588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18D09-B078-48C0-856D-B1BB6245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F75C5-AEAB-4366-AE54-ACADE355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4B6FE-66ED-43F9-90F3-FD786F67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B9331-9DDB-4F12-B355-C95EBE3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1E9D3-22E3-469E-BE46-04947987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3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C91E7-3CCA-4C6C-BE42-3CEDDB04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AE938-3C63-4D1A-B97A-E319FBC8C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0A84D-1696-4EE8-905B-A9FF29D1F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AA12E-7C7F-46B4-A162-0D5FE324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542CD4-7361-4A83-BAD2-D4CE5577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37222-52D2-4D8D-9009-52333339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B5394-55CD-49EE-A26C-D836FDFB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FF428-60EC-4848-88AE-D8A5E615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A4EE8-D81C-4D39-AD60-73CF5C980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6689-DBC4-45FF-A37C-1BE51BF79950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CE6E3-184E-4197-8A6A-C2DE78867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EF34-BCA4-417A-9948-A77A57B5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9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47B65-DFE7-4EC6-BC1C-FFEF12B40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SD</a:t>
            </a:r>
            <a:r>
              <a:rPr lang="ko-KR" altLang="en-US"/>
              <a:t> </a:t>
            </a:r>
            <a:r>
              <a:rPr lang="en-US" altLang="ko-KR"/>
              <a:t>final presentation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161DE-EB90-4AEB-9149-D64F818B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Team Black</a:t>
            </a:r>
          </a:p>
          <a:p>
            <a:r>
              <a:rPr lang="en-US" altLang="ko-KR" err="1"/>
              <a:t>Juyeon</a:t>
            </a:r>
            <a:r>
              <a:rPr lang="en-US" altLang="ko-KR"/>
              <a:t> Ok, </a:t>
            </a:r>
            <a:r>
              <a:rPr lang="en-US" altLang="ko-KR" err="1"/>
              <a:t>Jinmo</a:t>
            </a:r>
            <a:r>
              <a:rPr lang="en-US" altLang="ko-KR"/>
              <a:t> Kim, </a:t>
            </a:r>
            <a:r>
              <a:rPr lang="en-US" altLang="ko-KR" err="1"/>
              <a:t>Hyunji</a:t>
            </a:r>
            <a:r>
              <a:rPr lang="en-US" altLang="ko-KR"/>
              <a:t> Song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9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4AE5E-6D3B-4297-AE42-81C3A346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Generating Blocks from File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8F39A-1194-4B9E-A70E-334B4015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class Block(_</a:t>
            </a:r>
            <a:r>
              <a:rPr lang="en" altLang="ko-KR" sz="2000" err="1">
                <a:latin typeface="Consolas" panose="020B0609020204030204" pitchFamily="49" charset="0"/>
                <a:cs typeface="Consolas" panose="020B0609020204030204" pitchFamily="49" charset="0"/>
              </a:rPr>
              <a:t>blockName</a:t>
            </a:r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: String)</a:t>
            </a:r>
          </a:p>
          <a:p>
            <a:pPr lvl="1">
              <a:lnSpc>
                <a:spcPct val="150000"/>
              </a:lnSpc>
            </a:pP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blockName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: String -&gt; returns name of block</a:t>
            </a:r>
          </a:p>
          <a:p>
            <a:pPr lvl="1">
              <a:lnSpc>
                <a:spcPct val="150000"/>
              </a:lnSpc>
            </a:pP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blockRecordNumber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: Int -&gt; returns number of records in the block</a:t>
            </a: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2000" err="1">
                <a:latin typeface="Consolas" panose="020B0609020204030204" pitchFamily="49" charset="0"/>
                <a:cs typeface="Consolas" panose="020B0609020204030204" pitchFamily="49" charset="0"/>
              </a:rPr>
              <a:t>makeBlockOffset</a:t>
            </a:r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(block: Block, </a:t>
            </a:r>
            <a:r>
              <a:rPr lang="en" altLang="ko-KR" sz="2000" err="1">
                <a:latin typeface="Consolas" panose="020B0609020204030204" pitchFamily="49" charset="0"/>
                <a:cs typeface="Consolas" panose="020B0609020204030204" pitchFamily="49" charset="0"/>
              </a:rPr>
              <a:t>partSize</a:t>
            </a:r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: Int): Array[(Int, Int)]</a:t>
            </a:r>
          </a:p>
          <a:p>
            <a:pPr lvl="1"/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divide block by 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partSize</a:t>
            </a:r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partInitOffsets.zip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partEndOffsets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ko-KR" altLang="en-US" sz="160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51FC5F-2CFE-7495-CEAE-150EBE0A9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97029"/>
              </p:ext>
            </p:extLst>
          </p:nvPr>
        </p:nvGraphicFramePr>
        <p:xfrm>
          <a:off x="7750992" y="3836880"/>
          <a:ext cx="1980104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104">
                  <a:extLst>
                    <a:ext uri="{9D8B030D-6E8A-4147-A177-3AD203B41FA5}">
                      <a16:colId xmlns:a16="http://schemas.microsoft.com/office/drawing/2014/main" val="1529430329"/>
                    </a:ext>
                  </a:extLst>
                </a:gridCol>
              </a:tblGrid>
              <a:tr h="2354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/>
                        <a:t>part of block</a:t>
                      </a:r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9808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94537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82613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84488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22249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452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32C38F-24D0-07C3-C96F-756FF61E1C39}"/>
              </a:ext>
            </a:extLst>
          </p:cNvPr>
          <p:cNvSpPr txBox="1"/>
          <p:nvPr/>
        </p:nvSpPr>
        <p:spPr>
          <a:xfrm>
            <a:off x="8369788" y="45896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block</a:t>
            </a:r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102405-E35D-D441-6C09-C053C6851655}"/>
              </a:ext>
            </a:extLst>
          </p:cNvPr>
          <p:cNvGrpSpPr/>
          <p:nvPr/>
        </p:nvGrpSpPr>
        <p:grpSpPr>
          <a:xfrm>
            <a:off x="9609395" y="3836881"/>
            <a:ext cx="316610" cy="271570"/>
            <a:chOff x="8732849" y="3836880"/>
            <a:chExt cx="316610" cy="336703"/>
          </a:xfrm>
        </p:grpSpPr>
        <p:sp>
          <p:nvSpPr>
            <p:cNvPr id="14" name="호 13">
              <a:extLst>
                <a:ext uri="{FF2B5EF4-FFF2-40B4-BE49-F238E27FC236}">
                  <a16:creationId xmlns:a16="http://schemas.microsoft.com/office/drawing/2014/main" id="{08895996-6FC3-0AE3-5EFE-B27469478722}"/>
                </a:ext>
              </a:extLst>
            </p:cNvPr>
            <p:cNvSpPr/>
            <p:nvPr/>
          </p:nvSpPr>
          <p:spPr>
            <a:xfrm>
              <a:off x="8732849" y="3836880"/>
              <a:ext cx="260928" cy="336703"/>
            </a:xfrm>
            <a:prstGeom prst="arc">
              <a:avLst>
                <a:gd name="adj1" fmla="val 16200000"/>
                <a:gd name="adj2" fmla="val 543845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BD8AB5-E8D9-6B59-4E41-A97BB86A8B13}"/>
                </a:ext>
              </a:extLst>
            </p:cNvPr>
            <p:cNvSpPr/>
            <p:nvPr/>
          </p:nvSpPr>
          <p:spPr>
            <a:xfrm>
              <a:off x="8931893" y="3906355"/>
              <a:ext cx="117566" cy="18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C47981-C31B-B38E-7B31-0CEA3F5DEA73}"/>
              </a:ext>
            </a:extLst>
          </p:cNvPr>
          <p:cNvSpPr txBox="1"/>
          <p:nvPr/>
        </p:nvSpPr>
        <p:spPr>
          <a:xfrm>
            <a:off x="9736706" y="3815801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err="1">
                <a:latin typeface="Consolas" panose="020B0609020204030204" pitchFamily="49" charset="0"/>
                <a:cs typeface="Consolas" panose="020B0609020204030204" pitchFamily="49" charset="0"/>
              </a:rPr>
              <a:t>partSize</a:t>
            </a:r>
            <a:endParaRPr kumimoji="1" lang="ko-Kore-KR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D6C2C8-E5CF-A58F-B73F-0A624FE6CE61}"/>
              </a:ext>
            </a:extLst>
          </p:cNvPr>
          <p:cNvSpPr txBox="1"/>
          <p:nvPr/>
        </p:nvSpPr>
        <p:spPr>
          <a:xfrm>
            <a:off x="6848506" y="3729158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err="1">
                <a:latin typeface="Consolas" panose="020B0609020204030204" pitchFamily="49" charset="0"/>
                <a:cs typeface="Consolas" panose="020B0609020204030204" pitchFamily="49" charset="0"/>
              </a:rPr>
              <a:t>partInitOffset</a:t>
            </a:r>
            <a:endParaRPr kumimoji="1" lang="ko-Kore-KR" alt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2FCAD-A29C-1541-9801-8969A2A0FB99}"/>
              </a:ext>
            </a:extLst>
          </p:cNvPr>
          <p:cNvSpPr txBox="1"/>
          <p:nvPr/>
        </p:nvSpPr>
        <p:spPr>
          <a:xfrm>
            <a:off x="6895855" y="3997493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err="1">
                <a:latin typeface="Consolas" panose="020B0609020204030204" pitchFamily="49" charset="0"/>
                <a:cs typeface="Consolas" panose="020B0609020204030204" pitchFamily="49" charset="0"/>
              </a:rPr>
              <a:t>partEndOffset</a:t>
            </a:r>
            <a:endParaRPr kumimoji="1" lang="ko-Kore-KR" alt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2F45-393B-4F16-8B82-A52A418B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525AA-5567-4295-B1C1-F5BEDBD5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sortLines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(lines: Array[Array[Byte]]): Array[Array[Byte]]</a:t>
            </a:r>
          </a:p>
          <a:p>
            <a:pPr lvl="1">
              <a:lnSpc>
                <a:spcPct val="150000"/>
              </a:lnSpc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altLang="ko-KR" sz="2000" err="1"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() from </a:t>
            </a:r>
            <a:r>
              <a:rPr lang="en-US" altLang="ko-KR" sz="2000" err="1">
                <a:latin typeface="Consolas" panose="020B0609020204030204" pitchFamily="49" charset="0"/>
                <a:cs typeface="Consolas" panose="020B0609020204030204" pitchFamily="49" charset="0"/>
              </a:rPr>
              <a:t>scala.util.Sorting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custom ordering for sorting with key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CD9302-AB99-E2CF-D604-64B6FE8C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3255050"/>
            <a:ext cx="3460750" cy="27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52FB-915F-4AEA-9D3C-6EC0ED6E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C6F3-116E-49E5-B07B-916354BC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sampleKeys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(records: Array[Array[Byte]], </a:t>
            </a:r>
            <a:b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sampleRatio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: Float, 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keyLength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: Int)</a:t>
            </a:r>
            <a:b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			:Array[Array[Byte]]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samples keys from records with sample ratio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altLang="ko-KR" sz="1800" err="1">
                <a:latin typeface="Consolas" panose="020B0609020204030204" pitchFamily="49" charset="0"/>
                <a:cs typeface="Consolas" panose="020B0609020204030204" pitchFamily="49" charset="0"/>
              </a:rPr>
              <a:t>nextFloat</a:t>
            </a: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() method from </a:t>
            </a:r>
            <a:r>
              <a:rPr lang="en-US" altLang="ko-KR" sz="1800" err="1">
                <a:latin typeface="Consolas" panose="020B0609020204030204" pitchFamily="49" charset="0"/>
                <a:cs typeface="Consolas" panose="020B0609020204030204" pitchFamily="49" charset="0"/>
              </a:rPr>
              <a:t>scala.util.Random</a:t>
            </a:r>
            <a:endParaRPr lang="en-US" altLang="ko-KR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4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F6174-66E7-45E0-84C6-68D31AD5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Merging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B05BF-A3D7-4E6C-94F6-621C10D8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mergingFiles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(inputFilePath1: String, inputFilePath2: 					String, 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outputFilePath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: String, 						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lineLengthBytes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: Int = 100)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merging two files into a sorted file</a:t>
            </a:r>
          </a:p>
          <a:p>
            <a:pPr lvl="1">
              <a:lnSpc>
                <a:spcPct val="150000"/>
              </a:lnSpc>
            </a:pPr>
            <a:r>
              <a:rPr lang="en-US" altLang="ko-KR" sz="1800" err="1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ko-KR" sz="1800" err="1">
                <a:latin typeface="Consolas" panose="020B0609020204030204" pitchFamily="49" charset="0"/>
                <a:cs typeface="Consolas" panose="020B0609020204030204" pitchFamily="49" charset="0"/>
              </a:rPr>
              <a:t>BufferedOutputStream</a:t>
            </a:r>
            <a:r>
              <a:rPr lang="en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 for read/write binary files</a:t>
            </a:r>
          </a:p>
        </p:txBody>
      </p:sp>
    </p:spTree>
    <p:extLst>
      <p:ext uri="{BB962C8B-B14F-4D97-AF65-F5344CB8AC3E}">
        <p14:creationId xmlns:p14="http://schemas.microsoft.com/office/powerpoint/2010/main" val="70724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BF4B-5A7F-40AC-BC30-80581F11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we’ve learned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4E717-1BAF-4FC3-99CC-E32DDE9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업무를 분배하며 </a:t>
            </a:r>
            <a:r>
              <a:rPr lang="en-US" altLang="ko-KR" sz="2000" dirty="0" err="1"/>
              <a:t>utils</a:t>
            </a:r>
            <a:r>
              <a:rPr lang="ko-KR" altLang="en-US" sz="2000" dirty="0"/>
              <a:t> 각각의 구현을 해 뒀으나</a:t>
            </a:r>
            <a:r>
              <a:rPr lang="en-US" altLang="ko-KR" sz="2000" dirty="0"/>
              <a:t>, state machine</a:t>
            </a:r>
            <a:r>
              <a:rPr lang="ko-KR" altLang="en-US" sz="2000" dirty="0"/>
              <a:t>과 연결하지 못해 많은 기능을 확인하지 못했음</a:t>
            </a:r>
            <a:endParaRPr lang="en-US" altLang="ko-KR" sz="2000" dirty="0"/>
          </a:p>
          <a:p>
            <a:pPr lvl="1"/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남은 시간에 따라 우선적으로 구현할 부분을 유연하게 설정하는 것이 중요함을 느낌</a:t>
            </a:r>
            <a:endParaRPr lang="en-US" altLang="ko-KR" sz="1600" dirty="0"/>
          </a:p>
          <a:p>
            <a:r>
              <a:rPr lang="en-US" altLang="ko-KR" sz="2000" dirty="0" err="1"/>
              <a:t>gRPC</a:t>
            </a:r>
            <a:r>
              <a:rPr lang="en-US" altLang="ko-KR" sz="2000" dirty="0"/>
              <a:t> </a:t>
            </a:r>
            <a:r>
              <a:rPr lang="ko-KR" altLang="en-US" sz="2000" dirty="0"/>
              <a:t>쪽을 처리하면서 많은 시간이 들었는데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부분을 </a:t>
            </a:r>
            <a:r>
              <a:rPr lang="en-US" altLang="ko-KR" sz="2000" dirty="0"/>
              <a:t>2</a:t>
            </a:r>
            <a:r>
              <a:rPr lang="ko-KR" altLang="en-US" sz="2000" dirty="0"/>
              <a:t>명이서 개발하였으면 훨씬 빠르게 개발을 진행할 수 있었을 것 같음</a:t>
            </a:r>
            <a:endParaRPr lang="en-US" altLang="ko-KR" sz="2000" dirty="0"/>
          </a:p>
          <a:p>
            <a:r>
              <a:rPr lang="ko-KR" altLang="en-US" sz="2000" dirty="0"/>
              <a:t>한 번에 많은 기능을 개발하고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커밋하려고 하기 보다는 작은 기능 씩 구별해서 개발하는 것이 </a:t>
            </a:r>
            <a:r>
              <a:rPr lang="en-US" altLang="ko-KR" sz="2000" dirty="0"/>
              <a:t>git</a:t>
            </a:r>
            <a:r>
              <a:rPr lang="ko-KR" altLang="en-US" sz="2000" dirty="0"/>
              <a:t>에서 합쳐서 작업하기에 용이하였음</a:t>
            </a:r>
            <a:endParaRPr lang="en-US" altLang="ko-KR" sz="20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300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6D5CC-AA26-4E1B-BBE3-AC9B7306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 Summary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1FD518-521E-4ACD-87F0-CB09DBD3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4" y="2316091"/>
            <a:ext cx="5505450" cy="107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68837-7618-4B2D-922C-8A9C379B86C4}"/>
              </a:ext>
            </a:extLst>
          </p:cNvPr>
          <p:cNvSpPr txBox="1"/>
          <p:nvPr/>
        </p:nvSpPr>
        <p:spPr>
          <a:xfrm>
            <a:off x="930564" y="4017819"/>
            <a:ext cx="494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Does the master start? </a:t>
            </a:r>
          </a:p>
          <a:p>
            <a:r>
              <a:rPr lang="en-US" altLang="ko-KR" dirty="0"/>
              <a:t>Does each worker connect to the master?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1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E2D08-FE3B-4AFD-AF0B-3D775C91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management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DC07C-FDB0-448C-8EA1-831D67A42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18" y="1956973"/>
            <a:ext cx="6444164" cy="4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1B9AB-5E91-4A14-8B8B-9D492F719FE2}"/>
              </a:ext>
            </a:extLst>
          </p:cNvPr>
          <p:cNvSpPr txBox="1"/>
          <p:nvPr/>
        </p:nvSpPr>
        <p:spPr>
          <a:xfrm>
            <a:off x="1713345" y="2893444"/>
            <a:ext cx="876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+mj-lt"/>
                <a:ea typeface="Cambria" panose="02040503050406030204" pitchFamily="18" charset="0"/>
              </a:rPr>
              <a:t>Design &amp; Implementation</a:t>
            </a:r>
            <a:endParaRPr lang="ko-KR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03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E2B33-7B96-4A92-9B60-1EF44E28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Overall Program Structure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7E37B-EE79-4955-8B9F-81608282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여기부터 </a:t>
            </a:r>
            <a:r>
              <a:rPr lang="en-US" altLang="ko-KR" dirty="0"/>
              <a:t>0.</a:t>
            </a:r>
            <a:r>
              <a:rPr lang="ko-KR" altLang="en-US" dirty="0"/>
              <a:t>디자인 어떻게 했고</a:t>
            </a:r>
            <a:r>
              <a:rPr lang="en-US" altLang="ko-KR" dirty="0"/>
              <a:t>, </a:t>
            </a:r>
            <a:r>
              <a:rPr lang="ko-KR" altLang="en-US" dirty="0"/>
              <a:t>구현 어떻게 했는지 설명</a:t>
            </a:r>
          </a:p>
        </p:txBody>
      </p:sp>
    </p:spTree>
    <p:extLst>
      <p:ext uri="{BB962C8B-B14F-4D97-AF65-F5344CB8AC3E}">
        <p14:creationId xmlns:p14="http://schemas.microsoft.com/office/powerpoint/2010/main" val="176996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1C310-E1E2-477B-B6D5-147C2329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Worker Register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F1209-6C9A-44FF-B1BE-83DECDBB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98" y="2025555"/>
            <a:ext cx="6021735" cy="1431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748E1D-80A9-4CCB-A8E2-F6967A56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25" y="4095160"/>
            <a:ext cx="7305461" cy="2087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5910D-7C07-42F1-AE45-BB6C3AAA62E4}"/>
              </a:ext>
            </a:extLst>
          </p:cNvPr>
          <p:cNvSpPr txBox="1"/>
          <p:nvPr/>
        </p:nvSpPr>
        <p:spPr>
          <a:xfrm>
            <a:off x="788498" y="1590013"/>
            <a:ext cx="92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B9792-326F-4C81-9016-1E5AAD667A94}"/>
              </a:ext>
            </a:extLst>
          </p:cNvPr>
          <p:cNvSpPr txBox="1"/>
          <p:nvPr/>
        </p:nvSpPr>
        <p:spPr>
          <a:xfrm>
            <a:off x="734719" y="3725828"/>
            <a:ext cx="12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BAA3A-35A1-4459-ABDF-00B87C8F67AE}"/>
              </a:ext>
            </a:extLst>
          </p:cNvPr>
          <p:cNvSpPr txBox="1"/>
          <p:nvPr/>
        </p:nvSpPr>
        <p:spPr>
          <a:xfrm>
            <a:off x="7407564" y="2235200"/>
            <a:ext cx="421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지정한 </a:t>
            </a:r>
            <a:r>
              <a:rPr lang="en-US" altLang="ko-KR" sz="1600" dirty="0"/>
              <a:t>worker </a:t>
            </a:r>
            <a:r>
              <a:rPr lang="ko-KR" altLang="en-US" sz="1600" dirty="0"/>
              <a:t>수가 될 때까지 </a:t>
            </a:r>
            <a:endParaRPr lang="en-US" altLang="ko-KR" sz="1600" dirty="0"/>
          </a:p>
          <a:p>
            <a:r>
              <a:rPr lang="en-US" altLang="ko-KR" sz="1600" dirty="0"/>
              <a:t>sleep</a:t>
            </a:r>
            <a:r>
              <a:rPr lang="ko-KR" altLang="en-US" sz="1600" dirty="0"/>
              <a:t>에 빠지는 </a:t>
            </a:r>
            <a:r>
              <a:rPr lang="en-US" altLang="ko-KR" sz="1600" dirty="0"/>
              <a:t>master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1725F-0F3A-4387-A3E3-130694905ABD}"/>
              </a:ext>
            </a:extLst>
          </p:cNvPr>
          <p:cNvSpPr txBox="1"/>
          <p:nvPr/>
        </p:nvSpPr>
        <p:spPr>
          <a:xfrm>
            <a:off x="8250382" y="4636655"/>
            <a:ext cx="391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 </a:t>
            </a:r>
            <a:r>
              <a:rPr lang="en-US" altLang="ko-KR" sz="1600" dirty="0"/>
              <a:t>Worker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registerWorker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r>
              <a:rPr lang="ko-KR" altLang="en-US" sz="1600" dirty="0"/>
              <a:t>실행하여 연결 시도</a:t>
            </a:r>
          </a:p>
        </p:txBody>
      </p:sp>
    </p:spTree>
    <p:extLst>
      <p:ext uri="{BB962C8B-B14F-4D97-AF65-F5344CB8AC3E}">
        <p14:creationId xmlns:p14="http://schemas.microsoft.com/office/powerpoint/2010/main" val="362013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1C310-E1E2-477B-B6D5-147C2329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Worker Register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D8F1B-2BAD-48F8-BE48-47311344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5" y="1858873"/>
            <a:ext cx="4738463" cy="18820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0AB3F9-8F63-443F-A0E2-7FD5E36E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75" y="4259238"/>
            <a:ext cx="6356543" cy="2218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83552-2CBE-4BAE-9FE8-216B8892E1CD}"/>
              </a:ext>
            </a:extLst>
          </p:cNvPr>
          <p:cNvSpPr txBox="1"/>
          <p:nvPr/>
        </p:nvSpPr>
        <p:spPr>
          <a:xfrm>
            <a:off x="999875" y="1477818"/>
            <a:ext cx="198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5734-6506-4251-9096-33B8ACBA161E}"/>
              </a:ext>
            </a:extLst>
          </p:cNvPr>
          <p:cNvSpPr txBox="1"/>
          <p:nvPr/>
        </p:nvSpPr>
        <p:spPr>
          <a:xfrm>
            <a:off x="999875" y="3889906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1C949-6C10-412E-B62F-02F7A56F7F4C}"/>
              </a:ext>
            </a:extLst>
          </p:cNvPr>
          <p:cNvSpPr txBox="1"/>
          <p:nvPr/>
        </p:nvSpPr>
        <p:spPr>
          <a:xfrm>
            <a:off x="5996957" y="2598762"/>
            <a:ext cx="71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Worker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registerWorker</a:t>
            </a:r>
            <a:r>
              <a:rPr lang="ko-KR" altLang="en-US" sz="1600" dirty="0"/>
              <a:t>를 실행할 때 </a:t>
            </a:r>
            <a:r>
              <a:rPr lang="en-US" altLang="ko-KR" sz="1600" dirty="0"/>
              <a:t>channel</a:t>
            </a:r>
            <a:r>
              <a:rPr lang="ko-KR" altLang="en-US" sz="1600" dirty="0"/>
              <a:t>과 </a:t>
            </a:r>
            <a:r>
              <a:rPr lang="en-US" altLang="ko-KR" sz="1600" dirty="0"/>
              <a:t>stub </a:t>
            </a:r>
            <a:r>
              <a:rPr lang="ko-KR" altLang="en-US" sz="1600" dirty="0"/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E4A4D-4609-4B04-8AB3-5FF9FA04A2CF}"/>
              </a:ext>
            </a:extLst>
          </p:cNvPr>
          <p:cNvSpPr txBox="1"/>
          <p:nvPr/>
        </p:nvSpPr>
        <p:spPr>
          <a:xfrm>
            <a:off x="7841673" y="4886036"/>
            <a:ext cx="392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Master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registerWorker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r>
              <a:rPr lang="en-US" altLang="ko-KR" sz="1600" dirty="0"/>
              <a:t>stub</a:t>
            </a:r>
            <a:r>
              <a:rPr lang="ko-KR" altLang="en-US" sz="1600" dirty="0"/>
              <a:t>에서 가져와서 실행하는 것</a:t>
            </a:r>
          </a:p>
        </p:txBody>
      </p:sp>
    </p:spTree>
    <p:extLst>
      <p:ext uri="{BB962C8B-B14F-4D97-AF65-F5344CB8AC3E}">
        <p14:creationId xmlns:p14="http://schemas.microsoft.com/office/powerpoint/2010/main" val="74707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9000F-17BE-4F2A-AC4D-DC1020AA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machine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9F65C8-66F9-45E1-8E96-5FF3076E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2124720"/>
            <a:ext cx="9605818" cy="26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9000F-17BE-4F2A-AC4D-DC1020AA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machine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B93B5-2E36-4CB9-A12B-5BC522DE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3" y="2328644"/>
            <a:ext cx="5705475" cy="2962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49867-E76B-4FFE-8DE9-243124C371B5}"/>
              </a:ext>
            </a:extLst>
          </p:cNvPr>
          <p:cNvSpPr txBox="1"/>
          <p:nvPr/>
        </p:nvSpPr>
        <p:spPr>
          <a:xfrm>
            <a:off x="6796665" y="2900218"/>
            <a:ext cx="520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state </a:t>
            </a:r>
            <a:r>
              <a:rPr lang="ko-KR" altLang="en-US" dirty="0"/>
              <a:t>별로 </a:t>
            </a:r>
            <a:r>
              <a:rPr lang="en-US" altLang="ko-KR" dirty="0"/>
              <a:t>override</a:t>
            </a:r>
            <a:r>
              <a:rPr lang="ko-KR" altLang="en-US" dirty="0"/>
              <a:t>된 </a:t>
            </a:r>
            <a:r>
              <a:rPr lang="en-US" altLang="ko-KR" dirty="0" err="1"/>
              <a:t>executeState</a:t>
            </a:r>
            <a:r>
              <a:rPr lang="ko-KR" altLang="en-US" dirty="0"/>
              <a:t>를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7243C-6FBA-4718-9778-DCD818C104AA}"/>
              </a:ext>
            </a:extLst>
          </p:cNvPr>
          <p:cNvSpPr txBox="1"/>
          <p:nvPr/>
        </p:nvSpPr>
        <p:spPr>
          <a:xfrm>
            <a:off x="6796665" y="3809782"/>
            <a:ext cx="487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반환 값에 따라 </a:t>
            </a:r>
            <a:r>
              <a:rPr lang="en-US" altLang="ko-KR" dirty="0"/>
              <a:t>success, fail</a:t>
            </a:r>
            <a:r>
              <a:rPr lang="ko-KR" altLang="en-US" dirty="0"/>
              <a:t>을 반환하여 다음 </a:t>
            </a:r>
            <a:r>
              <a:rPr lang="en-US" altLang="ko-KR" dirty="0"/>
              <a:t>state</a:t>
            </a:r>
            <a:r>
              <a:rPr lang="ko-KR" altLang="en-US" dirty="0"/>
              <a:t>로 넘어가게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59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BC150B5E62FA7449CB7BE3B888DB8D8" ma:contentTypeVersion="15" ma:contentTypeDescription="새 문서를 만듭니다." ma:contentTypeScope="" ma:versionID="fe72f077e80dfa93cb57bdc04ff24c11">
  <xsd:schema xmlns:xsd="http://www.w3.org/2001/XMLSchema" xmlns:xs="http://www.w3.org/2001/XMLSchema" xmlns:p="http://schemas.microsoft.com/office/2006/metadata/properties" xmlns:ns3="c8112ea7-da16-411c-bd68-0fbae1171e6f" xmlns:ns4="c506d15a-0742-43e7-87f4-7e186c56baaa" targetNamespace="http://schemas.microsoft.com/office/2006/metadata/properties" ma:root="true" ma:fieldsID="2f484b68ef719fcec28bf3e9f4b57346" ns3:_="" ns4:_="">
    <xsd:import namespace="c8112ea7-da16-411c-bd68-0fbae1171e6f"/>
    <xsd:import namespace="c506d15a-0742-43e7-87f4-7e186c56ba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12ea7-da16-411c-bd68-0fbae1171e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6d15a-0742-43e7-87f4-7e186c56baa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049F72-41B6-43D0-BA72-085553FB7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12ea7-da16-411c-bd68-0fbae1171e6f"/>
    <ds:schemaRef ds:uri="c506d15a-0742-43e7-87f4-7e186c56ba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5C5337-8DE8-46D4-B6CC-715916DB83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16FA56-B57E-4675-BB42-FA58BB4C971D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c8112ea7-da16-411c-bd68-0fbae1171e6f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506d15a-0742-43e7-87f4-7e186c56ba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395</Words>
  <Application>Microsoft Office PowerPoint</Application>
  <PresentationFormat>와이드스크린</PresentationFormat>
  <Paragraphs>66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</vt:lpstr>
      <vt:lpstr>Consolas</vt:lpstr>
      <vt:lpstr>Office 테마</vt:lpstr>
      <vt:lpstr>SD final presentation</vt:lpstr>
      <vt:lpstr>Result Summary</vt:lpstr>
      <vt:lpstr>Project management</vt:lpstr>
      <vt:lpstr>PowerPoint 프레젠테이션</vt:lpstr>
      <vt:lpstr>Overall Program Structure</vt:lpstr>
      <vt:lpstr>Worker Register</vt:lpstr>
      <vt:lpstr>Worker Register</vt:lpstr>
      <vt:lpstr>State machine</vt:lpstr>
      <vt:lpstr>State machine</vt:lpstr>
      <vt:lpstr>Generating Blocks from File</vt:lpstr>
      <vt:lpstr>Sorting</vt:lpstr>
      <vt:lpstr>Sampling</vt:lpstr>
      <vt:lpstr>Merging</vt:lpstr>
      <vt:lpstr>What we’ve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옥주연</dc:creator>
  <cp:lastModifiedBy>옥주연</cp:lastModifiedBy>
  <cp:revision>6</cp:revision>
  <dcterms:created xsi:type="dcterms:W3CDTF">2022-12-14T15:02:15Z</dcterms:created>
  <dcterms:modified xsi:type="dcterms:W3CDTF">2022-12-15T07:48:28Z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0x0101004BC150B5E62FA7449CB7BE3B888DB8D8</vt:lpwstr>
  </property>
</Properties>
</file>