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64" r:id="rId6"/>
    <p:sldId id="273" r:id="rId7"/>
    <p:sldId id="271" r:id="rId8"/>
    <p:sldId id="272" r:id="rId9"/>
    <p:sldId id="257" r:id="rId10"/>
    <p:sldId id="275" r:id="rId11"/>
    <p:sldId id="258" r:id="rId12"/>
    <p:sldId id="259" r:id="rId13"/>
    <p:sldId id="269" r:id="rId14"/>
    <p:sldId id="274" r:id="rId15"/>
    <p:sldId id="260" r:id="rId16"/>
    <p:sldId id="262" r:id="rId17"/>
    <p:sldId id="263" r:id="rId18"/>
    <p:sldId id="276" r:id="rId19"/>
    <p:sldId id="27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6DE351-4B98-E24A-9C71-A34AFBCDA129}" v="661" dt="2022-11-13T15:04:16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175" autoAdjust="0"/>
  </p:normalViewPr>
  <p:slideViewPr>
    <p:cSldViewPr snapToGrid="0">
      <p:cViewPr varScale="1">
        <p:scale>
          <a:sx n="58" d="100"/>
          <a:sy n="58" d="100"/>
        </p:scale>
        <p:origin x="1618" y="48"/>
      </p:cViewPr>
      <p:guideLst/>
    </p:cSldViewPr>
  </p:slideViewPr>
  <p:notesTextViewPr>
    <p:cViewPr>
      <p:scale>
        <a:sx n="1" d="1"/>
        <a:sy n="1" d="1"/>
      </p:scale>
      <p:origin x="0" y="-187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옥주연(컴퓨터공학과)" userId="S::jyok0120@postech.ac.kr::7a8964e1-9735-4c67-b250-c01512afc860" providerId="AD" clId="Web-{A159CA3B-C7EF-4651-A35A-E82F151D5A16}"/>
    <pc:docChg chg="addSld delSld modSld">
      <pc:chgData name="옥주연(컴퓨터공학과)" userId="S::jyok0120@postech.ac.kr::7a8964e1-9735-4c67-b250-c01512afc860" providerId="AD" clId="Web-{A159CA3B-C7EF-4651-A35A-E82F151D5A16}" dt="2022-11-13T16:28:57.102" v="809"/>
      <pc:docMkLst>
        <pc:docMk/>
      </pc:docMkLst>
      <pc:sldChg chg="modSp">
        <pc:chgData name="옥주연(컴퓨터공학과)" userId="S::jyok0120@postech.ac.kr::7a8964e1-9735-4c67-b250-c01512afc860" providerId="AD" clId="Web-{A159CA3B-C7EF-4651-A35A-E82F151D5A16}" dt="2022-11-13T13:49:54.898" v="40" actId="20577"/>
        <pc:sldMkLst>
          <pc:docMk/>
          <pc:sldMk cId="3008466390" sldId="258"/>
        </pc:sldMkLst>
        <pc:spChg chg="mod">
          <ac:chgData name="옥주연(컴퓨터공학과)" userId="S::jyok0120@postech.ac.kr::7a8964e1-9735-4c67-b250-c01512afc860" providerId="AD" clId="Web-{A159CA3B-C7EF-4651-A35A-E82F151D5A16}" dt="2022-11-13T13:49:12.287" v="25" actId="20577"/>
          <ac:spMkLst>
            <pc:docMk/>
            <pc:sldMk cId="3008466390" sldId="258"/>
            <ac:spMk id="2" creationId="{C5CE8595-16E7-495A-A316-5A4314703EA4}"/>
          </ac:spMkLst>
        </pc:spChg>
        <pc:spChg chg="mod">
          <ac:chgData name="옥주연(컴퓨터공학과)" userId="S::jyok0120@postech.ac.kr::7a8964e1-9735-4c67-b250-c01512afc860" providerId="AD" clId="Web-{A159CA3B-C7EF-4651-A35A-E82F151D5A16}" dt="2022-11-13T13:49:54.898" v="40" actId="20577"/>
          <ac:spMkLst>
            <pc:docMk/>
            <pc:sldMk cId="3008466390" sldId="258"/>
            <ac:spMk id="3" creationId="{681E24EC-BE36-4865-81C5-230BD88915C0}"/>
          </ac:spMkLst>
        </pc:spChg>
      </pc:sldChg>
      <pc:sldChg chg="modSp add replId">
        <pc:chgData name="옥주연(컴퓨터공학과)" userId="S::jyok0120@postech.ac.kr::7a8964e1-9735-4c67-b250-c01512afc860" providerId="AD" clId="Web-{A159CA3B-C7EF-4651-A35A-E82F151D5A16}" dt="2022-11-13T13:51:19.667" v="77" actId="20577"/>
        <pc:sldMkLst>
          <pc:docMk/>
          <pc:sldMk cId="957932820" sldId="259"/>
        </pc:sldMkLst>
        <pc:spChg chg="mod">
          <ac:chgData name="옥주연(컴퓨터공학과)" userId="S::jyok0120@postech.ac.kr::7a8964e1-9735-4c67-b250-c01512afc860" providerId="AD" clId="Web-{A159CA3B-C7EF-4651-A35A-E82F151D5A16}" dt="2022-11-13T13:50:14.039" v="51" actId="20577"/>
          <ac:spMkLst>
            <pc:docMk/>
            <pc:sldMk cId="957932820" sldId="259"/>
            <ac:spMk id="2" creationId="{C5CE8595-16E7-495A-A316-5A4314703EA4}"/>
          </ac:spMkLst>
        </pc:spChg>
        <pc:spChg chg="mod">
          <ac:chgData name="옥주연(컴퓨터공학과)" userId="S::jyok0120@postech.ac.kr::7a8964e1-9735-4c67-b250-c01512afc860" providerId="AD" clId="Web-{A159CA3B-C7EF-4651-A35A-E82F151D5A16}" dt="2022-11-13T13:51:19.667" v="77" actId="20577"/>
          <ac:spMkLst>
            <pc:docMk/>
            <pc:sldMk cId="957932820" sldId="259"/>
            <ac:spMk id="3" creationId="{681E24EC-BE36-4865-81C5-230BD88915C0}"/>
          </ac:spMkLst>
        </pc:spChg>
      </pc:sldChg>
      <pc:sldChg chg="modSp add replId">
        <pc:chgData name="옥주연(컴퓨터공학과)" userId="S::jyok0120@postech.ac.kr::7a8964e1-9735-4c67-b250-c01512afc860" providerId="AD" clId="Web-{A159CA3B-C7EF-4651-A35A-E82F151D5A16}" dt="2022-11-13T14:02:53.548" v="198" actId="20577"/>
        <pc:sldMkLst>
          <pc:docMk/>
          <pc:sldMk cId="3721516133" sldId="260"/>
        </pc:sldMkLst>
        <pc:spChg chg="mod">
          <ac:chgData name="옥주연(컴퓨터공학과)" userId="S::jyok0120@postech.ac.kr::7a8964e1-9735-4c67-b250-c01512afc860" providerId="AD" clId="Web-{A159CA3B-C7EF-4651-A35A-E82F151D5A16}" dt="2022-11-13T13:56:27.575" v="116" actId="20577"/>
          <ac:spMkLst>
            <pc:docMk/>
            <pc:sldMk cId="3721516133" sldId="260"/>
            <ac:spMk id="2" creationId="{C5CE8595-16E7-495A-A316-5A4314703EA4}"/>
          </ac:spMkLst>
        </pc:spChg>
        <pc:spChg chg="mod">
          <ac:chgData name="옥주연(컴퓨터공학과)" userId="S::jyok0120@postech.ac.kr::7a8964e1-9735-4c67-b250-c01512afc860" providerId="AD" clId="Web-{A159CA3B-C7EF-4651-A35A-E82F151D5A16}" dt="2022-11-13T14:02:53.548" v="198" actId="20577"/>
          <ac:spMkLst>
            <pc:docMk/>
            <pc:sldMk cId="3721516133" sldId="260"/>
            <ac:spMk id="3" creationId="{681E24EC-BE36-4865-81C5-230BD88915C0}"/>
          </ac:spMkLst>
        </pc:spChg>
      </pc:sldChg>
      <pc:sldChg chg="modSp add replId">
        <pc:chgData name="옥주연(컴퓨터공학과)" userId="S::jyok0120@postech.ac.kr::7a8964e1-9735-4c67-b250-c01512afc860" providerId="AD" clId="Web-{A159CA3B-C7EF-4651-A35A-E82F151D5A16}" dt="2022-11-13T13:55:06.744" v="115" actId="20577"/>
        <pc:sldMkLst>
          <pc:docMk/>
          <pc:sldMk cId="1811168637" sldId="262"/>
        </pc:sldMkLst>
        <pc:spChg chg="mod">
          <ac:chgData name="옥주연(컴퓨터공학과)" userId="S::jyok0120@postech.ac.kr::7a8964e1-9735-4c67-b250-c01512afc860" providerId="AD" clId="Web-{A159CA3B-C7EF-4651-A35A-E82F151D5A16}" dt="2022-11-13T13:55:06.744" v="115" actId="20577"/>
          <ac:spMkLst>
            <pc:docMk/>
            <pc:sldMk cId="1811168637" sldId="262"/>
            <ac:spMk id="3" creationId="{681E24EC-BE36-4865-81C5-230BD88915C0}"/>
          </ac:spMkLst>
        </pc:spChg>
      </pc:sldChg>
      <pc:sldChg chg="modSp add replId">
        <pc:chgData name="옥주연(컴퓨터공학과)" userId="S::jyok0120@postech.ac.kr::7a8964e1-9735-4c67-b250-c01512afc860" providerId="AD" clId="Web-{A159CA3B-C7EF-4651-A35A-E82F151D5A16}" dt="2022-11-13T14:37:03.590" v="770" actId="20577"/>
        <pc:sldMkLst>
          <pc:docMk/>
          <pc:sldMk cId="580243629" sldId="263"/>
        </pc:sldMkLst>
        <pc:spChg chg="mod">
          <ac:chgData name="옥주연(컴퓨터공학과)" userId="S::jyok0120@postech.ac.kr::7a8964e1-9735-4c67-b250-c01512afc860" providerId="AD" clId="Web-{A159CA3B-C7EF-4651-A35A-E82F151D5A16}" dt="2022-11-13T14:37:03.590" v="770" actId="20577"/>
          <ac:spMkLst>
            <pc:docMk/>
            <pc:sldMk cId="580243629" sldId="263"/>
            <ac:spMk id="2" creationId="{C5CE8595-16E7-495A-A316-5A4314703EA4}"/>
          </ac:spMkLst>
        </pc:spChg>
      </pc:sldChg>
      <pc:sldChg chg="modSp">
        <pc:chgData name="옥주연(컴퓨터공학과)" userId="S::jyok0120@postech.ac.kr::7a8964e1-9735-4c67-b250-c01512afc860" providerId="AD" clId="Web-{A159CA3B-C7EF-4651-A35A-E82F151D5A16}" dt="2022-11-13T15:09:35.297" v="808" actId="20577"/>
        <pc:sldMkLst>
          <pc:docMk/>
          <pc:sldMk cId="1348470784" sldId="264"/>
        </pc:sldMkLst>
        <pc:spChg chg="mod">
          <ac:chgData name="옥주연(컴퓨터공학과)" userId="S::jyok0120@postech.ac.kr::7a8964e1-9735-4c67-b250-c01512afc860" providerId="AD" clId="Web-{A159CA3B-C7EF-4651-A35A-E82F151D5A16}" dt="2022-11-13T15:09:35.297" v="808" actId="20577"/>
          <ac:spMkLst>
            <pc:docMk/>
            <pc:sldMk cId="1348470784" sldId="264"/>
            <ac:spMk id="3" creationId="{BA1BB548-F035-0F64-7720-517B332E7545}"/>
          </ac:spMkLst>
        </pc:spChg>
      </pc:sldChg>
      <pc:sldChg chg="modSp">
        <pc:chgData name="옥주연(컴퓨터공학과)" userId="S::jyok0120@postech.ac.kr::7a8964e1-9735-4c67-b250-c01512afc860" providerId="AD" clId="Web-{A159CA3B-C7EF-4651-A35A-E82F151D5A16}" dt="2022-11-13T14:33:43.035" v="745" actId="20577"/>
        <pc:sldMkLst>
          <pc:docMk/>
          <pc:sldMk cId="535864816" sldId="271"/>
        </pc:sldMkLst>
        <pc:spChg chg="mod">
          <ac:chgData name="옥주연(컴퓨터공학과)" userId="S::jyok0120@postech.ac.kr::7a8964e1-9735-4c67-b250-c01512afc860" providerId="AD" clId="Web-{A159CA3B-C7EF-4651-A35A-E82F151D5A16}" dt="2022-11-13T14:33:43.035" v="745" actId="20577"/>
          <ac:spMkLst>
            <pc:docMk/>
            <pc:sldMk cId="535864816" sldId="271"/>
            <ac:spMk id="3" creationId="{BA1BB548-F035-0F64-7720-517B332E7545}"/>
          </ac:spMkLst>
        </pc:spChg>
      </pc:sldChg>
      <pc:sldChg chg="modSp add replId">
        <pc:chgData name="옥주연(컴퓨터공학과)" userId="S::jyok0120@postech.ac.kr::7a8964e1-9735-4c67-b250-c01512afc860" providerId="AD" clId="Web-{A159CA3B-C7EF-4651-A35A-E82F151D5A16}" dt="2022-11-13T14:34:05.661" v="761" actId="20577"/>
        <pc:sldMkLst>
          <pc:docMk/>
          <pc:sldMk cId="4076652258" sldId="272"/>
        </pc:sldMkLst>
        <pc:spChg chg="mod">
          <ac:chgData name="옥주연(컴퓨터공학과)" userId="S::jyok0120@postech.ac.kr::7a8964e1-9735-4c67-b250-c01512afc860" providerId="AD" clId="Web-{A159CA3B-C7EF-4651-A35A-E82F151D5A16}" dt="2022-11-13T14:34:05.661" v="761" actId="20577"/>
          <ac:spMkLst>
            <pc:docMk/>
            <pc:sldMk cId="4076652258" sldId="272"/>
            <ac:spMk id="3" creationId="{BA1BB548-F035-0F64-7720-517B332E7545}"/>
          </ac:spMkLst>
        </pc:spChg>
      </pc:sldChg>
      <pc:sldChg chg="modSp add replId">
        <pc:chgData name="옥주연(컴퓨터공학과)" userId="S::jyok0120@postech.ac.kr::7a8964e1-9735-4c67-b250-c01512afc860" providerId="AD" clId="Web-{A159CA3B-C7EF-4651-A35A-E82F151D5A16}" dt="2022-11-13T14:27:25.060" v="655" actId="20577"/>
        <pc:sldMkLst>
          <pc:docMk/>
          <pc:sldMk cId="4021400033" sldId="273"/>
        </pc:sldMkLst>
        <pc:spChg chg="mod">
          <ac:chgData name="옥주연(컴퓨터공학과)" userId="S::jyok0120@postech.ac.kr::7a8964e1-9735-4c67-b250-c01512afc860" providerId="AD" clId="Web-{A159CA3B-C7EF-4651-A35A-E82F151D5A16}" dt="2022-11-13T14:27:25.060" v="655" actId="20577"/>
          <ac:spMkLst>
            <pc:docMk/>
            <pc:sldMk cId="4021400033" sldId="273"/>
            <ac:spMk id="3" creationId="{BA1BB548-F035-0F64-7720-517B332E7545}"/>
          </ac:spMkLst>
        </pc:spChg>
      </pc:sldChg>
    </pc:docChg>
  </pc:docChgLst>
  <pc:docChgLst>
    <pc:chgData name="옥주연 JuYeon Ok" userId="7a8964e1-9735-4c67-b250-c01512afc860" providerId="ADAL" clId="{A940159B-AD09-4924-9422-21FEEFAD5570}"/>
    <pc:docChg chg="custSel addSld delSld modSld">
      <pc:chgData name="옥주연 JuYeon Ok" userId="7a8964e1-9735-4c67-b250-c01512afc860" providerId="ADAL" clId="{A940159B-AD09-4924-9422-21FEEFAD5570}" dt="2022-11-16T08:30:09.011" v="9098" actId="20577"/>
      <pc:docMkLst>
        <pc:docMk/>
      </pc:docMkLst>
      <pc:sldChg chg="modNotesTx">
        <pc:chgData name="옥주연 JuYeon Ok" userId="7a8964e1-9735-4c67-b250-c01512afc860" providerId="ADAL" clId="{A940159B-AD09-4924-9422-21FEEFAD5570}" dt="2022-11-16T06:55:20.118" v="441" actId="20577"/>
        <pc:sldMkLst>
          <pc:docMk/>
          <pc:sldMk cId="343030778" sldId="256"/>
        </pc:sldMkLst>
      </pc:sldChg>
      <pc:sldChg chg="modNotesTx">
        <pc:chgData name="옥주연 JuYeon Ok" userId="7a8964e1-9735-4c67-b250-c01512afc860" providerId="ADAL" clId="{A940159B-AD09-4924-9422-21FEEFAD5570}" dt="2022-11-16T07:10:08.549" v="2550" actId="20577"/>
        <pc:sldMkLst>
          <pc:docMk/>
          <pc:sldMk cId="2119026652" sldId="257"/>
        </pc:sldMkLst>
      </pc:sldChg>
      <pc:sldChg chg="modSp modNotesTx">
        <pc:chgData name="옥주연 JuYeon Ok" userId="7a8964e1-9735-4c67-b250-c01512afc860" providerId="ADAL" clId="{A940159B-AD09-4924-9422-21FEEFAD5570}" dt="2022-11-16T07:40:04.266" v="4686" actId="20577"/>
        <pc:sldMkLst>
          <pc:docMk/>
          <pc:sldMk cId="3008466390" sldId="258"/>
        </pc:sldMkLst>
        <pc:spChg chg="mod">
          <ac:chgData name="옥주연 JuYeon Ok" userId="7a8964e1-9735-4c67-b250-c01512afc860" providerId="ADAL" clId="{A940159B-AD09-4924-9422-21FEEFAD5570}" dt="2022-11-16T07:38:10.697" v="4181" actId="20577"/>
          <ac:spMkLst>
            <pc:docMk/>
            <pc:sldMk cId="3008466390" sldId="258"/>
            <ac:spMk id="3" creationId="{681E24EC-BE36-4865-81C5-230BD88915C0}"/>
          </ac:spMkLst>
        </pc:spChg>
        <pc:picChg chg="mod">
          <ac:chgData name="옥주연 JuYeon Ok" userId="7a8964e1-9735-4c67-b250-c01512afc860" providerId="ADAL" clId="{A940159B-AD09-4924-9422-21FEEFAD5570}" dt="2022-11-16T07:17:46.655" v="3594" actId="1076"/>
          <ac:picMkLst>
            <pc:docMk/>
            <pc:sldMk cId="3008466390" sldId="258"/>
            <ac:picMk id="4" creationId="{497F740A-8FF8-2200-70BE-47AEA32BB2DA}"/>
          </ac:picMkLst>
        </pc:picChg>
      </pc:sldChg>
      <pc:sldChg chg="modNotesTx">
        <pc:chgData name="옥주연 JuYeon Ok" userId="7a8964e1-9735-4c67-b250-c01512afc860" providerId="ADAL" clId="{A940159B-AD09-4924-9422-21FEEFAD5570}" dt="2022-11-16T07:42:38.345" v="5255" actId="20577"/>
        <pc:sldMkLst>
          <pc:docMk/>
          <pc:sldMk cId="957932820" sldId="259"/>
        </pc:sldMkLst>
      </pc:sldChg>
      <pc:sldChg chg="modSp modNotesTx">
        <pc:chgData name="옥주연 JuYeon Ok" userId="7a8964e1-9735-4c67-b250-c01512afc860" providerId="ADAL" clId="{A940159B-AD09-4924-9422-21FEEFAD5570}" dt="2022-11-16T07:54:03.196" v="6938" actId="20577"/>
        <pc:sldMkLst>
          <pc:docMk/>
          <pc:sldMk cId="3721516133" sldId="260"/>
        </pc:sldMkLst>
        <pc:spChg chg="mod">
          <ac:chgData name="옥주연 JuYeon Ok" userId="7a8964e1-9735-4c67-b250-c01512afc860" providerId="ADAL" clId="{A940159B-AD09-4924-9422-21FEEFAD5570}" dt="2022-11-16T07:49:06.984" v="6432" actId="20577"/>
          <ac:spMkLst>
            <pc:docMk/>
            <pc:sldMk cId="3721516133" sldId="260"/>
            <ac:spMk id="2" creationId="{C5CE8595-16E7-495A-A316-5A4314703EA4}"/>
          </ac:spMkLst>
        </pc:spChg>
        <pc:spChg chg="mod">
          <ac:chgData name="옥주연 JuYeon Ok" userId="7a8964e1-9735-4c67-b250-c01512afc860" providerId="ADAL" clId="{A940159B-AD09-4924-9422-21FEEFAD5570}" dt="2022-11-16T07:48:16.912" v="6401" actId="20577"/>
          <ac:spMkLst>
            <pc:docMk/>
            <pc:sldMk cId="3721516133" sldId="260"/>
            <ac:spMk id="3" creationId="{681E24EC-BE36-4865-81C5-230BD88915C0}"/>
          </ac:spMkLst>
        </pc:spChg>
      </pc:sldChg>
      <pc:sldChg chg="modNotesTx">
        <pc:chgData name="옥주연 JuYeon Ok" userId="7a8964e1-9735-4c67-b250-c01512afc860" providerId="ADAL" clId="{A940159B-AD09-4924-9422-21FEEFAD5570}" dt="2022-11-16T08:18:11.505" v="7213" actId="20577"/>
        <pc:sldMkLst>
          <pc:docMk/>
          <pc:sldMk cId="1811168637" sldId="262"/>
        </pc:sldMkLst>
      </pc:sldChg>
      <pc:sldChg chg="modNotesTx">
        <pc:chgData name="옥주연 JuYeon Ok" userId="7a8964e1-9735-4c67-b250-c01512afc860" providerId="ADAL" clId="{A940159B-AD09-4924-9422-21FEEFAD5570}" dt="2022-11-16T08:20:08.872" v="7877" actId="20577"/>
        <pc:sldMkLst>
          <pc:docMk/>
          <pc:sldMk cId="580243629" sldId="263"/>
        </pc:sldMkLst>
      </pc:sldChg>
      <pc:sldChg chg="modNotesTx">
        <pc:chgData name="옥주연 JuYeon Ok" userId="7a8964e1-9735-4c67-b250-c01512afc860" providerId="ADAL" clId="{A940159B-AD09-4924-9422-21FEEFAD5570}" dt="2022-11-16T06:56:44.897" v="882" actId="20577"/>
        <pc:sldMkLst>
          <pc:docMk/>
          <pc:sldMk cId="1348470784" sldId="264"/>
        </pc:sldMkLst>
      </pc:sldChg>
      <pc:sldChg chg="modNotesTx">
        <pc:chgData name="옥주연 JuYeon Ok" userId="7a8964e1-9735-4c67-b250-c01512afc860" providerId="ADAL" clId="{A940159B-AD09-4924-9422-21FEEFAD5570}" dt="2022-11-16T07:43:57.171" v="5600" actId="20577"/>
        <pc:sldMkLst>
          <pc:docMk/>
          <pc:sldMk cId="3049614884" sldId="269"/>
        </pc:sldMkLst>
      </pc:sldChg>
      <pc:sldChg chg="modSp modNotesTx">
        <pc:chgData name="옥주연 JuYeon Ok" userId="7a8964e1-9735-4c67-b250-c01512afc860" providerId="ADAL" clId="{A940159B-AD09-4924-9422-21FEEFAD5570}" dt="2022-11-16T07:05:44.013" v="1899" actId="20577"/>
        <pc:sldMkLst>
          <pc:docMk/>
          <pc:sldMk cId="535864816" sldId="271"/>
        </pc:sldMkLst>
        <pc:spChg chg="mod">
          <ac:chgData name="옥주연 JuYeon Ok" userId="7a8964e1-9735-4c67-b250-c01512afc860" providerId="ADAL" clId="{A940159B-AD09-4924-9422-21FEEFAD5570}" dt="2022-11-13T17:36:08.894" v="34"/>
          <ac:spMkLst>
            <pc:docMk/>
            <pc:sldMk cId="535864816" sldId="271"/>
            <ac:spMk id="3" creationId="{BA1BB548-F035-0F64-7720-517B332E7545}"/>
          </ac:spMkLst>
        </pc:spChg>
      </pc:sldChg>
      <pc:sldChg chg="modNotesTx">
        <pc:chgData name="옥주연 JuYeon Ok" userId="7a8964e1-9735-4c67-b250-c01512afc860" providerId="ADAL" clId="{A940159B-AD09-4924-9422-21FEEFAD5570}" dt="2022-11-16T07:06:12.309" v="2109" actId="20577"/>
        <pc:sldMkLst>
          <pc:docMk/>
          <pc:sldMk cId="4076652258" sldId="272"/>
        </pc:sldMkLst>
      </pc:sldChg>
      <pc:sldChg chg="modSp modNotesTx">
        <pc:chgData name="옥주연 JuYeon Ok" userId="7a8964e1-9735-4c67-b250-c01512afc860" providerId="ADAL" clId="{A940159B-AD09-4924-9422-21FEEFAD5570}" dt="2022-11-16T06:59:11.255" v="1552" actId="20577"/>
        <pc:sldMkLst>
          <pc:docMk/>
          <pc:sldMk cId="4021400033" sldId="273"/>
        </pc:sldMkLst>
        <pc:spChg chg="mod">
          <ac:chgData name="옥주연 JuYeon Ok" userId="7a8964e1-9735-4c67-b250-c01512afc860" providerId="ADAL" clId="{A940159B-AD09-4924-9422-21FEEFAD5570}" dt="2022-11-13T17:35:02.317" v="2" actId="20577"/>
          <ac:spMkLst>
            <pc:docMk/>
            <pc:sldMk cId="4021400033" sldId="273"/>
            <ac:spMk id="3" creationId="{BA1BB548-F035-0F64-7720-517B332E7545}"/>
          </ac:spMkLst>
        </pc:spChg>
      </pc:sldChg>
      <pc:sldChg chg="modSp modNotesTx">
        <pc:chgData name="옥주연 JuYeon Ok" userId="7a8964e1-9735-4c67-b250-c01512afc860" providerId="ADAL" clId="{A940159B-AD09-4924-9422-21FEEFAD5570}" dt="2022-11-16T07:47:37.864" v="6329" actId="20577"/>
        <pc:sldMkLst>
          <pc:docMk/>
          <pc:sldMk cId="204878340" sldId="274"/>
        </pc:sldMkLst>
        <pc:spChg chg="mod">
          <ac:chgData name="옥주연 JuYeon Ok" userId="7a8964e1-9735-4c67-b250-c01512afc860" providerId="ADAL" clId="{A940159B-AD09-4924-9422-21FEEFAD5570}" dt="2022-11-16T07:45:59.246" v="5855"/>
          <ac:spMkLst>
            <pc:docMk/>
            <pc:sldMk cId="204878340" sldId="274"/>
            <ac:spMk id="3" creationId="{979B7F27-B8C4-9170-3DD4-5652EE49E07F}"/>
          </ac:spMkLst>
        </pc:spChg>
      </pc:sldChg>
      <pc:sldChg chg="modNotesTx">
        <pc:chgData name="옥주연 JuYeon Ok" userId="7a8964e1-9735-4c67-b250-c01512afc860" providerId="ADAL" clId="{A940159B-AD09-4924-9422-21FEEFAD5570}" dt="2022-11-16T07:12:01.316" v="2835" actId="20577"/>
        <pc:sldMkLst>
          <pc:docMk/>
          <pc:sldMk cId="3553581900" sldId="275"/>
        </pc:sldMkLst>
      </pc:sldChg>
      <pc:sldChg chg="modNotesTx">
        <pc:chgData name="옥주연 JuYeon Ok" userId="7a8964e1-9735-4c67-b250-c01512afc860" providerId="ADAL" clId="{A940159B-AD09-4924-9422-21FEEFAD5570}" dt="2022-11-16T08:30:09.011" v="9098" actId="20577"/>
        <pc:sldMkLst>
          <pc:docMk/>
          <pc:sldMk cId="2304731280" sldId="276"/>
        </pc:sldMkLst>
      </pc:sldChg>
      <pc:sldChg chg="delSp modSp add del">
        <pc:chgData name="옥주연 JuYeon Ok" userId="7a8964e1-9735-4c67-b250-c01512afc860" providerId="ADAL" clId="{A940159B-AD09-4924-9422-21FEEFAD5570}" dt="2022-11-16T07:17:31.633" v="3586" actId="2696"/>
        <pc:sldMkLst>
          <pc:docMk/>
          <pc:sldMk cId="3332895988" sldId="278"/>
        </pc:sldMkLst>
        <pc:spChg chg="mod">
          <ac:chgData name="옥주연 JuYeon Ok" userId="7a8964e1-9735-4c67-b250-c01512afc860" providerId="ADAL" clId="{A940159B-AD09-4924-9422-21FEEFAD5570}" dt="2022-11-16T07:17:24.998" v="3585" actId="20577"/>
          <ac:spMkLst>
            <pc:docMk/>
            <pc:sldMk cId="3332895988" sldId="278"/>
            <ac:spMk id="3" creationId="{681E24EC-BE36-4865-81C5-230BD88915C0}"/>
          </ac:spMkLst>
        </pc:spChg>
        <pc:picChg chg="del">
          <ac:chgData name="옥주연 JuYeon Ok" userId="7a8964e1-9735-4c67-b250-c01512afc860" providerId="ADAL" clId="{A940159B-AD09-4924-9422-21FEEFAD5570}" dt="2022-11-16T07:17:14.795" v="3568" actId="478"/>
          <ac:picMkLst>
            <pc:docMk/>
            <pc:sldMk cId="3332895988" sldId="278"/>
            <ac:picMk id="4" creationId="{497F740A-8FF8-2200-70BE-47AEA32BB2DA}"/>
          </ac:picMkLst>
        </pc:picChg>
      </pc:sldChg>
    </pc:docChg>
  </pc:docChgLst>
  <pc:docChgLst>
    <pc:chgData name="김진모(컴퓨터공학과)" userId="403c1db0-7cd5-4433-8592-04173e322366" providerId="ADAL" clId="{D15BF2A0-974A-DC4A-9BF1-940F485F9918}"/>
    <pc:docChg chg="undo custSel addSld modSld">
      <pc:chgData name="김진모(컴퓨터공학과)" userId="403c1db0-7cd5-4433-8592-04173e322366" providerId="ADAL" clId="{D15BF2A0-974A-DC4A-9BF1-940F485F9918}" dt="2022-11-13T15:12:09.208" v="1532" actId="20577"/>
      <pc:docMkLst>
        <pc:docMk/>
      </pc:docMkLst>
      <pc:sldChg chg="modSp mod">
        <pc:chgData name="김진모(컴퓨터공학과)" userId="403c1db0-7cd5-4433-8592-04173e322366" providerId="ADAL" clId="{D15BF2A0-974A-DC4A-9BF1-940F485F9918}" dt="2022-11-13T14:16:58.006" v="502" actId="20577"/>
        <pc:sldMkLst>
          <pc:docMk/>
          <pc:sldMk cId="343030778" sldId="256"/>
        </pc:sldMkLst>
        <pc:spChg chg="mod">
          <ac:chgData name="김진모(컴퓨터공학과)" userId="403c1db0-7cd5-4433-8592-04173e322366" providerId="ADAL" clId="{D15BF2A0-974A-DC4A-9BF1-940F485F9918}" dt="2022-11-13T14:16:38.338" v="433" actId="20577"/>
          <ac:spMkLst>
            <pc:docMk/>
            <pc:sldMk cId="343030778" sldId="256"/>
            <ac:spMk id="2" creationId="{4E98A358-9830-456C-8FF3-0F89CFFEC598}"/>
          </ac:spMkLst>
        </pc:spChg>
        <pc:spChg chg="mod">
          <ac:chgData name="김진모(컴퓨터공학과)" userId="403c1db0-7cd5-4433-8592-04173e322366" providerId="ADAL" clId="{D15BF2A0-974A-DC4A-9BF1-940F485F9918}" dt="2022-11-13T14:16:58.006" v="502" actId="20577"/>
          <ac:spMkLst>
            <pc:docMk/>
            <pc:sldMk cId="343030778" sldId="256"/>
            <ac:spMk id="3" creationId="{DD381257-AF73-4EAA-AF11-0C810F128B57}"/>
          </ac:spMkLst>
        </pc:spChg>
      </pc:sldChg>
      <pc:sldChg chg="addSp delSp modSp mod">
        <pc:chgData name="김진모(컴퓨터공학과)" userId="403c1db0-7cd5-4433-8592-04173e322366" providerId="ADAL" clId="{D15BF2A0-974A-DC4A-9BF1-940F485F9918}" dt="2022-11-13T14:37:11.238" v="980" actId="21"/>
        <pc:sldMkLst>
          <pc:docMk/>
          <pc:sldMk cId="2119026652" sldId="257"/>
        </pc:sldMkLst>
        <pc:spChg chg="mod">
          <ac:chgData name="김진모(컴퓨터공학과)" userId="403c1db0-7cd5-4433-8592-04173e322366" providerId="ADAL" clId="{D15BF2A0-974A-DC4A-9BF1-940F485F9918}" dt="2022-11-13T13:47:46.144" v="4" actId="20577"/>
          <ac:spMkLst>
            <pc:docMk/>
            <pc:sldMk cId="2119026652" sldId="257"/>
            <ac:spMk id="2" creationId="{847C066A-2079-4A8F-BAD1-7E00D3E3FD63}"/>
          </ac:spMkLst>
        </pc:spChg>
        <pc:spChg chg="add del mod">
          <ac:chgData name="김진모(컴퓨터공학과)" userId="403c1db0-7cd5-4433-8592-04173e322366" providerId="ADAL" clId="{D15BF2A0-974A-DC4A-9BF1-940F485F9918}" dt="2022-11-13T14:32:40.140" v="954" actId="2710"/>
          <ac:spMkLst>
            <pc:docMk/>
            <pc:sldMk cId="2119026652" sldId="257"/>
            <ac:spMk id="3" creationId="{A3248FAA-F7A3-4E51-A80B-2530D0634A8F}"/>
          </ac:spMkLst>
        </pc:spChg>
        <pc:spChg chg="add del mod">
          <ac:chgData name="김진모(컴퓨터공학과)" userId="403c1db0-7cd5-4433-8592-04173e322366" providerId="ADAL" clId="{D15BF2A0-974A-DC4A-9BF1-940F485F9918}" dt="2022-11-13T14:31:05.954" v="942" actId="478"/>
          <ac:spMkLst>
            <pc:docMk/>
            <pc:sldMk cId="2119026652" sldId="257"/>
            <ac:spMk id="4" creationId="{D7233193-16C8-6CFB-FB59-1D3EDB1C4D24}"/>
          </ac:spMkLst>
        </pc:spChg>
        <pc:spChg chg="add del mod">
          <ac:chgData name="김진모(컴퓨터공학과)" userId="403c1db0-7cd5-4433-8592-04173e322366" providerId="ADAL" clId="{D15BF2A0-974A-DC4A-9BF1-940F485F9918}" dt="2022-11-13T14:30:50.445" v="937" actId="478"/>
          <ac:spMkLst>
            <pc:docMk/>
            <pc:sldMk cId="2119026652" sldId="257"/>
            <ac:spMk id="5" creationId="{E3B74915-61CD-22F7-5E37-32B0B770D640}"/>
          </ac:spMkLst>
        </pc:spChg>
        <pc:spChg chg="add del mod">
          <ac:chgData name="김진모(컴퓨터공학과)" userId="403c1db0-7cd5-4433-8592-04173e322366" providerId="ADAL" clId="{D15BF2A0-974A-DC4A-9BF1-940F485F9918}" dt="2022-11-13T14:30:59.727" v="939" actId="478"/>
          <ac:spMkLst>
            <pc:docMk/>
            <pc:sldMk cId="2119026652" sldId="257"/>
            <ac:spMk id="6" creationId="{640FEA92-6B68-4315-8ADA-EF2140BF76AB}"/>
          </ac:spMkLst>
        </pc:spChg>
        <pc:spChg chg="add del">
          <ac:chgData name="김진모(컴퓨터공학과)" userId="403c1db0-7cd5-4433-8592-04173e322366" providerId="ADAL" clId="{D15BF2A0-974A-DC4A-9BF1-940F485F9918}" dt="2022-11-13T14:31:08.388" v="944" actId="478"/>
          <ac:spMkLst>
            <pc:docMk/>
            <pc:sldMk cId="2119026652" sldId="257"/>
            <ac:spMk id="7" creationId="{D2AE347F-F1F6-A079-7768-254CFDB1E44A}"/>
          </ac:spMkLst>
        </pc:spChg>
        <pc:spChg chg="add del mod">
          <ac:chgData name="김진모(컴퓨터공학과)" userId="403c1db0-7cd5-4433-8592-04173e322366" providerId="ADAL" clId="{D15BF2A0-974A-DC4A-9BF1-940F485F9918}" dt="2022-11-13T14:31:31.685" v="948" actId="478"/>
          <ac:spMkLst>
            <pc:docMk/>
            <pc:sldMk cId="2119026652" sldId="257"/>
            <ac:spMk id="8" creationId="{9FF39DED-01D0-9E52-0EA8-EAF422AB6DA9}"/>
          </ac:spMkLst>
        </pc:spChg>
        <pc:picChg chg="add del mod">
          <ac:chgData name="김진모(컴퓨터공학과)" userId="403c1db0-7cd5-4433-8592-04173e322366" providerId="ADAL" clId="{D15BF2A0-974A-DC4A-9BF1-940F485F9918}" dt="2022-11-13T14:37:11.238" v="980" actId="21"/>
          <ac:picMkLst>
            <pc:docMk/>
            <pc:sldMk cId="2119026652" sldId="257"/>
            <ac:picMk id="10" creationId="{0AD17C66-A9E1-C394-00CD-EDFD16C02D6D}"/>
          </ac:picMkLst>
        </pc:picChg>
        <pc:picChg chg="add del mod">
          <ac:chgData name="김진모(컴퓨터공학과)" userId="403c1db0-7cd5-4433-8592-04173e322366" providerId="ADAL" clId="{D15BF2A0-974A-DC4A-9BF1-940F485F9918}" dt="2022-11-13T14:36:46.268" v="978" actId="21"/>
          <ac:picMkLst>
            <pc:docMk/>
            <pc:sldMk cId="2119026652" sldId="257"/>
            <ac:picMk id="12" creationId="{D3789FCE-8B05-C2DF-E511-86B1D0A5EE98}"/>
          </ac:picMkLst>
        </pc:picChg>
      </pc:sldChg>
      <pc:sldChg chg="addSp modSp mod">
        <pc:chgData name="김진모(컴퓨터공학과)" userId="403c1db0-7cd5-4433-8592-04173e322366" providerId="ADAL" clId="{D15BF2A0-974A-DC4A-9BF1-940F485F9918}" dt="2022-11-13T15:05:48.398" v="1450" actId="1076"/>
        <pc:sldMkLst>
          <pc:docMk/>
          <pc:sldMk cId="3008466390" sldId="258"/>
        </pc:sldMkLst>
        <pc:spChg chg="mod">
          <ac:chgData name="김진모(컴퓨터공학과)" userId="403c1db0-7cd5-4433-8592-04173e322366" providerId="ADAL" clId="{D15BF2A0-974A-DC4A-9BF1-940F485F9918}" dt="2022-11-13T13:48:17.655" v="13" actId="20577"/>
          <ac:spMkLst>
            <pc:docMk/>
            <pc:sldMk cId="3008466390" sldId="258"/>
            <ac:spMk id="2" creationId="{C5CE8595-16E7-495A-A316-5A4314703EA4}"/>
          </ac:spMkLst>
        </pc:spChg>
        <pc:spChg chg="mod">
          <ac:chgData name="김진모(컴퓨터공학과)" userId="403c1db0-7cd5-4433-8592-04173e322366" providerId="ADAL" clId="{D15BF2A0-974A-DC4A-9BF1-940F485F9918}" dt="2022-11-13T14:34:24.130" v="975" actId="12"/>
          <ac:spMkLst>
            <pc:docMk/>
            <pc:sldMk cId="3008466390" sldId="258"/>
            <ac:spMk id="3" creationId="{681E24EC-BE36-4865-81C5-230BD88915C0}"/>
          </ac:spMkLst>
        </pc:spChg>
        <pc:picChg chg="add mod">
          <ac:chgData name="김진모(컴퓨터공학과)" userId="403c1db0-7cd5-4433-8592-04173e322366" providerId="ADAL" clId="{D15BF2A0-974A-DC4A-9BF1-940F485F9918}" dt="2022-11-13T15:05:48.398" v="1450" actId="1076"/>
          <ac:picMkLst>
            <pc:docMk/>
            <pc:sldMk cId="3008466390" sldId="258"/>
            <ac:picMk id="4" creationId="{497F740A-8FF8-2200-70BE-47AEA32BB2DA}"/>
          </ac:picMkLst>
        </pc:picChg>
      </pc:sldChg>
      <pc:sldChg chg="modSp mod">
        <pc:chgData name="김진모(컴퓨터공학과)" userId="403c1db0-7cd5-4433-8592-04173e322366" providerId="ADAL" clId="{D15BF2A0-974A-DC4A-9BF1-940F485F9918}" dt="2022-11-13T14:36:02.663" v="977" actId="20577"/>
        <pc:sldMkLst>
          <pc:docMk/>
          <pc:sldMk cId="957932820" sldId="259"/>
        </pc:sldMkLst>
        <pc:spChg chg="mod">
          <ac:chgData name="김진모(컴퓨터공학과)" userId="403c1db0-7cd5-4433-8592-04173e322366" providerId="ADAL" clId="{D15BF2A0-974A-DC4A-9BF1-940F485F9918}" dt="2022-11-13T13:48:24.041" v="20" actId="20577"/>
          <ac:spMkLst>
            <pc:docMk/>
            <pc:sldMk cId="957932820" sldId="259"/>
            <ac:spMk id="2" creationId="{C5CE8595-16E7-495A-A316-5A4314703EA4}"/>
          </ac:spMkLst>
        </pc:spChg>
        <pc:spChg chg="mod">
          <ac:chgData name="김진모(컴퓨터공학과)" userId="403c1db0-7cd5-4433-8592-04173e322366" providerId="ADAL" clId="{D15BF2A0-974A-DC4A-9BF1-940F485F9918}" dt="2022-11-13T14:36:02.663" v="977" actId="20577"/>
          <ac:spMkLst>
            <pc:docMk/>
            <pc:sldMk cId="957932820" sldId="259"/>
            <ac:spMk id="3" creationId="{681E24EC-BE36-4865-81C5-230BD88915C0}"/>
          </ac:spMkLst>
        </pc:spChg>
      </pc:sldChg>
      <pc:sldChg chg="modSp mod">
        <pc:chgData name="김진모(컴퓨터공학과)" userId="403c1db0-7cd5-4433-8592-04173e322366" providerId="ADAL" clId="{D15BF2A0-974A-DC4A-9BF1-940F485F9918}" dt="2022-11-13T14:19:54.522" v="541" actId="15"/>
        <pc:sldMkLst>
          <pc:docMk/>
          <pc:sldMk cId="3721516133" sldId="260"/>
        </pc:sldMkLst>
        <pc:spChg chg="mod">
          <ac:chgData name="김진모(컴퓨터공학과)" userId="403c1db0-7cd5-4433-8592-04173e322366" providerId="ADAL" clId="{D15BF2A0-974A-DC4A-9BF1-940F485F9918}" dt="2022-11-13T13:48:27.155" v="26" actId="20577"/>
          <ac:spMkLst>
            <pc:docMk/>
            <pc:sldMk cId="3721516133" sldId="260"/>
            <ac:spMk id="2" creationId="{C5CE8595-16E7-495A-A316-5A4314703EA4}"/>
          </ac:spMkLst>
        </pc:spChg>
        <pc:spChg chg="mod">
          <ac:chgData name="김진모(컴퓨터공학과)" userId="403c1db0-7cd5-4433-8592-04173e322366" providerId="ADAL" clId="{D15BF2A0-974A-DC4A-9BF1-940F485F9918}" dt="2022-11-13T14:19:54.522" v="541" actId="15"/>
          <ac:spMkLst>
            <pc:docMk/>
            <pc:sldMk cId="3721516133" sldId="260"/>
            <ac:spMk id="3" creationId="{681E24EC-BE36-4865-81C5-230BD88915C0}"/>
          </ac:spMkLst>
        </pc:spChg>
      </pc:sldChg>
      <pc:sldChg chg="modSp mod">
        <pc:chgData name="김진모(컴퓨터공학과)" userId="403c1db0-7cd5-4433-8592-04173e322366" providerId="ADAL" clId="{D15BF2A0-974A-DC4A-9BF1-940F485F9918}" dt="2022-11-13T15:04:57.877" v="1446" actId="2711"/>
        <pc:sldMkLst>
          <pc:docMk/>
          <pc:sldMk cId="1811168637" sldId="262"/>
        </pc:sldMkLst>
        <pc:spChg chg="mod">
          <ac:chgData name="김진모(컴퓨터공학과)" userId="403c1db0-7cd5-4433-8592-04173e322366" providerId="ADAL" clId="{D15BF2A0-974A-DC4A-9BF1-940F485F9918}" dt="2022-11-13T15:04:57.877" v="1446" actId="2711"/>
          <ac:spMkLst>
            <pc:docMk/>
            <pc:sldMk cId="1811168637" sldId="262"/>
            <ac:spMk id="3" creationId="{681E24EC-BE36-4865-81C5-230BD88915C0}"/>
          </ac:spMkLst>
        </pc:spChg>
      </pc:sldChg>
      <pc:sldChg chg="addSp delSp modSp">
        <pc:chgData name="김진모(컴퓨터공학과)" userId="403c1db0-7cd5-4433-8592-04173e322366" providerId="ADAL" clId="{D15BF2A0-974A-DC4A-9BF1-940F485F9918}" dt="2022-11-13T14:36:59.179" v="979"/>
        <pc:sldMkLst>
          <pc:docMk/>
          <pc:sldMk cId="580243629" sldId="263"/>
        </pc:sldMkLst>
        <pc:spChg chg="del">
          <ac:chgData name="김진모(컴퓨터공학과)" userId="403c1db0-7cd5-4433-8592-04173e322366" providerId="ADAL" clId="{D15BF2A0-974A-DC4A-9BF1-940F485F9918}" dt="2022-11-13T14:36:59.179" v="979"/>
          <ac:spMkLst>
            <pc:docMk/>
            <pc:sldMk cId="580243629" sldId="263"/>
            <ac:spMk id="3" creationId="{681E24EC-BE36-4865-81C5-230BD88915C0}"/>
          </ac:spMkLst>
        </pc:spChg>
        <pc:picChg chg="add mod">
          <ac:chgData name="김진모(컴퓨터공학과)" userId="403c1db0-7cd5-4433-8592-04173e322366" providerId="ADAL" clId="{D15BF2A0-974A-DC4A-9BF1-940F485F9918}" dt="2022-11-13T14:36:59.179" v="979"/>
          <ac:picMkLst>
            <pc:docMk/>
            <pc:sldMk cId="580243629" sldId="263"/>
            <ac:picMk id="4" creationId="{8117FCCF-A48F-408A-546F-391E7AEB1373}"/>
          </ac:picMkLst>
        </pc:picChg>
      </pc:sldChg>
      <pc:sldChg chg="modSp new mod">
        <pc:chgData name="김진모(컴퓨터공학과)" userId="403c1db0-7cd5-4433-8592-04173e322366" providerId="ADAL" clId="{D15BF2A0-974A-DC4A-9BF1-940F485F9918}" dt="2022-11-13T14:50:42.770" v="1232" actId="20577"/>
        <pc:sldMkLst>
          <pc:docMk/>
          <pc:sldMk cId="1348470784" sldId="264"/>
        </pc:sldMkLst>
        <pc:spChg chg="mod">
          <ac:chgData name="김진모(컴퓨터공학과)" userId="403c1db0-7cd5-4433-8592-04173e322366" providerId="ADAL" clId="{D15BF2A0-974A-DC4A-9BF1-940F485F9918}" dt="2022-11-13T13:54:27.464" v="251" actId="20577"/>
          <ac:spMkLst>
            <pc:docMk/>
            <pc:sldMk cId="1348470784" sldId="264"/>
            <ac:spMk id="2" creationId="{E52B19D1-533E-E738-BC2B-4AC188B5A241}"/>
          </ac:spMkLst>
        </pc:spChg>
        <pc:spChg chg="mod">
          <ac:chgData name="김진모(컴퓨터공학과)" userId="403c1db0-7cd5-4433-8592-04173e322366" providerId="ADAL" clId="{D15BF2A0-974A-DC4A-9BF1-940F485F9918}" dt="2022-11-13T14:50:42.770" v="1232" actId="20577"/>
          <ac:spMkLst>
            <pc:docMk/>
            <pc:sldMk cId="1348470784" sldId="264"/>
            <ac:spMk id="3" creationId="{BA1BB548-F035-0F64-7720-517B332E7545}"/>
          </ac:spMkLst>
        </pc:spChg>
      </pc:sldChg>
      <pc:sldChg chg="addSp delSp modSp add mod setBg addAnim delAnim setClrOvrMap">
        <pc:chgData name="김진모(컴퓨터공학과)" userId="403c1db0-7cd5-4433-8592-04173e322366" providerId="ADAL" clId="{D15BF2A0-974A-DC4A-9BF1-940F485F9918}" dt="2022-11-13T14:06:38.233" v="353" actId="1076"/>
        <pc:sldMkLst>
          <pc:docMk/>
          <pc:sldMk cId="3049614884" sldId="269"/>
        </pc:sldMkLst>
        <pc:spChg chg="mod">
          <ac:chgData name="김진모(컴퓨터공학과)" userId="403c1db0-7cd5-4433-8592-04173e322366" providerId="ADAL" clId="{D15BF2A0-974A-DC4A-9BF1-940F485F9918}" dt="2022-11-13T14:06:08.351" v="345" actId="26606"/>
          <ac:spMkLst>
            <pc:docMk/>
            <pc:sldMk cId="3049614884" sldId="269"/>
            <ac:spMk id="2" creationId="{C5CE8595-16E7-495A-A316-5A4314703EA4}"/>
          </ac:spMkLst>
        </pc:spChg>
        <pc:spChg chg="mod">
          <ac:chgData name="김진모(컴퓨터공학과)" userId="403c1db0-7cd5-4433-8592-04173e322366" providerId="ADAL" clId="{D15BF2A0-974A-DC4A-9BF1-940F485F9918}" dt="2022-11-13T14:06:08.351" v="345" actId="26606"/>
          <ac:spMkLst>
            <pc:docMk/>
            <pc:sldMk cId="3049614884" sldId="269"/>
            <ac:spMk id="3" creationId="{681E24EC-BE36-4865-81C5-230BD88915C0}"/>
          </ac:spMkLst>
        </pc:spChg>
        <pc:spChg chg="add del">
          <ac:chgData name="김진모(컴퓨터공학과)" userId="403c1db0-7cd5-4433-8592-04173e322366" providerId="ADAL" clId="{D15BF2A0-974A-DC4A-9BF1-940F485F9918}" dt="2022-11-13T14:06:08.351" v="345" actId="26606"/>
          <ac:spMkLst>
            <pc:docMk/>
            <pc:sldMk cId="3049614884" sldId="269"/>
            <ac:spMk id="9" creationId="{71B2258F-86CA-4D4D-8270-BC05FCDEBFB3}"/>
          </ac:spMkLst>
        </pc:spChg>
        <pc:picChg chg="add mod ord">
          <ac:chgData name="김진모(컴퓨터공학과)" userId="403c1db0-7cd5-4433-8592-04173e322366" providerId="ADAL" clId="{D15BF2A0-974A-DC4A-9BF1-940F485F9918}" dt="2022-11-13T14:06:38.233" v="353" actId="1076"/>
          <ac:picMkLst>
            <pc:docMk/>
            <pc:sldMk cId="3049614884" sldId="269"/>
            <ac:picMk id="4" creationId="{9FF679D3-812A-CC62-69BF-B6003464AC26}"/>
          </ac:picMkLst>
        </pc:picChg>
      </pc:sldChg>
      <pc:sldChg chg="modSp add mod">
        <pc:chgData name="김진모(컴퓨터공학과)" userId="403c1db0-7cd5-4433-8592-04173e322366" providerId="ADAL" clId="{D15BF2A0-974A-DC4A-9BF1-940F485F9918}" dt="2022-11-13T15:11:33.698" v="1507" actId="20577"/>
        <pc:sldMkLst>
          <pc:docMk/>
          <pc:sldMk cId="535864816" sldId="271"/>
        </pc:sldMkLst>
        <pc:spChg chg="mod">
          <ac:chgData name="김진모(컴퓨터공학과)" userId="403c1db0-7cd5-4433-8592-04173e322366" providerId="ADAL" clId="{D15BF2A0-974A-DC4A-9BF1-940F485F9918}" dt="2022-11-13T15:11:33.698" v="1507" actId="20577"/>
          <ac:spMkLst>
            <pc:docMk/>
            <pc:sldMk cId="535864816" sldId="271"/>
            <ac:spMk id="3" creationId="{BA1BB548-F035-0F64-7720-517B332E7545}"/>
          </ac:spMkLst>
        </pc:spChg>
      </pc:sldChg>
      <pc:sldChg chg="addSp modSp mod">
        <pc:chgData name="김진모(컴퓨터공학과)" userId="403c1db0-7cd5-4433-8592-04173e322366" providerId="ADAL" clId="{D15BF2A0-974A-DC4A-9BF1-940F485F9918}" dt="2022-11-13T14:43:38.949" v="1123" actId="1038"/>
        <pc:sldMkLst>
          <pc:docMk/>
          <pc:sldMk cId="4021400033" sldId="273"/>
        </pc:sldMkLst>
        <pc:spChg chg="add mod">
          <ac:chgData name="김진모(컴퓨터공학과)" userId="403c1db0-7cd5-4433-8592-04173e322366" providerId="ADAL" clId="{D15BF2A0-974A-DC4A-9BF1-940F485F9918}" dt="2022-11-13T14:43:38.949" v="1123" actId="1038"/>
          <ac:spMkLst>
            <pc:docMk/>
            <pc:sldMk cId="4021400033" sldId="273"/>
            <ac:spMk id="9" creationId="{CC982BC4-DF3C-79EB-98E7-297968B47BE2}"/>
          </ac:spMkLst>
        </pc:spChg>
        <pc:cxnChg chg="add mod">
          <ac:chgData name="김진모(컴퓨터공학과)" userId="403c1db0-7cd5-4433-8592-04173e322366" providerId="ADAL" clId="{D15BF2A0-974A-DC4A-9BF1-940F485F9918}" dt="2022-11-13T14:43:12.056" v="1082" actId="14100"/>
          <ac:cxnSpMkLst>
            <pc:docMk/>
            <pc:sldMk cId="4021400033" sldId="273"/>
            <ac:cxnSpMk id="5" creationId="{77A5579F-9EB6-7D74-4C8B-C72EF21A351A}"/>
          </ac:cxnSpMkLst>
        </pc:cxnChg>
      </pc:sldChg>
      <pc:sldChg chg="modSp new mod">
        <pc:chgData name="김진모(컴퓨터공학과)" userId="403c1db0-7cd5-4433-8592-04173e322366" providerId="ADAL" clId="{D15BF2A0-974A-DC4A-9BF1-940F485F9918}" dt="2022-11-13T14:24:22.482" v="709" actId="20577"/>
        <pc:sldMkLst>
          <pc:docMk/>
          <pc:sldMk cId="204878340" sldId="274"/>
        </pc:sldMkLst>
        <pc:spChg chg="mod">
          <ac:chgData name="김진모(컴퓨터공학과)" userId="403c1db0-7cd5-4433-8592-04173e322366" providerId="ADAL" clId="{D15BF2A0-974A-DC4A-9BF1-940F485F9918}" dt="2022-11-13T14:20:16.838" v="565" actId="20577"/>
          <ac:spMkLst>
            <pc:docMk/>
            <pc:sldMk cId="204878340" sldId="274"/>
            <ac:spMk id="2" creationId="{B8CCB68E-0D17-1AE0-BEBD-1756852E4A7E}"/>
          </ac:spMkLst>
        </pc:spChg>
        <pc:spChg chg="mod">
          <ac:chgData name="김진모(컴퓨터공학과)" userId="403c1db0-7cd5-4433-8592-04173e322366" providerId="ADAL" clId="{D15BF2A0-974A-DC4A-9BF1-940F485F9918}" dt="2022-11-13T14:24:22.482" v="709" actId="20577"/>
          <ac:spMkLst>
            <pc:docMk/>
            <pc:sldMk cId="204878340" sldId="274"/>
            <ac:spMk id="3" creationId="{979B7F27-B8C4-9170-3DD4-5652EE49E07F}"/>
          </ac:spMkLst>
        </pc:spChg>
      </pc:sldChg>
      <pc:sldChg chg="modSp add mod">
        <pc:chgData name="김진모(컴퓨터공학과)" userId="403c1db0-7cd5-4433-8592-04173e322366" providerId="ADAL" clId="{D15BF2A0-974A-DC4A-9BF1-940F485F9918}" dt="2022-11-13T14:33:49.190" v="966" actId="2710"/>
        <pc:sldMkLst>
          <pc:docMk/>
          <pc:sldMk cId="3553581900" sldId="275"/>
        </pc:sldMkLst>
        <pc:spChg chg="mod">
          <ac:chgData name="김진모(컴퓨터공학과)" userId="403c1db0-7cd5-4433-8592-04173e322366" providerId="ADAL" clId="{D15BF2A0-974A-DC4A-9BF1-940F485F9918}" dt="2022-11-13T14:33:49.190" v="966" actId="2710"/>
          <ac:spMkLst>
            <pc:docMk/>
            <pc:sldMk cId="3553581900" sldId="275"/>
            <ac:spMk id="3" creationId="{A3248FAA-F7A3-4E51-A80B-2530D0634A8F}"/>
          </ac:spMkLst>
        </pc:spChg>
      </pc:sldChg>
      <pc:sldChg chg="addSp delSp modSp new mod">
        <pc:chgData name="김진모(컴퓨터공학과)" userId="403c1db0-7cd5-4433-8592-04173e322366" providerId="ADAL" clId="{D15BF2A0-974A-DC4A-9BF1-940F485F9918}" dt="2022-11-13T14:40:25.751" v="1061" actId="1036"/>
        <pc:sldMkLst>
          <pc:docMk/>
          <pc:sldMk cId="2304731280" sldId="276"/>
        </pc:sldMkLst>
        <pc:spChg chg="mod">
          <ac:chgData name="김진모(컴퓨터공학과)" userId="403c1db0-7cd5-4433-8592-04173e322366" providerId="ADAL" clId="{D15BF2A0-974A-DC4A-9BF1-940F485F9918}" dt="2022-11-13T14:37:21.622" v="993" actId="20577"/>
          <ac:spMkLst>
            <pc:docMk/>
            <pc:sldMk cId="2304731280" sldId="276"/>
            <ac:spMk id="2" creationId="{EEEC4C1A-77ED-A137-9A51-58B654A4707A}"/>
          </ac:spMkLst>
        </pc:spChg>
        <pc:spChg chg="del">
          <ac:chgData name="김진모(컴퓨터공학과)" userId="403c1db0-7cd5-4433-8592-04173e322366" providerId="ADAL" clId="{D15BF2A0-974A-DC4A-9BF1-940F485F9918}" dt="2022-11-13T14:37:22.827" v="994"/>
          <ac:spMkLst>
            <pc:docMk/>
            <pc:sldMk cId="2304731280" sldId="276"/>
            <ac:spMk id="3" creationId="{B4D05274-B02F-7420-556E-0B5A0F4DDDEB}"/>
          </ac:spMkLst>
        </pc:spChg>
        <pc:picChg chg="add mod modCrop">
          <ac:chgData name="김진모(컴퓨터공학과)" userId="403c1db0-7cd5-4433-8592-04173e322366" providerId="ADAL" clId="{D15BF2A0-974A-DC4A-9BF1-940F485F9918}" dt="2022-11-13T14:40:25.751" v="1061" actId="1036"/>
          <ac:picMkLst>
            <pc:docMk/>
            <pc:sldMk cId="2304731280" sldId="276"/>
            <ac:picMk id="4" creationId="{3BF64C1C-B123-6556-72B9-B1B31576281A}"/>
          </ac:picMkLst>
        </pc:picChg>
        <pc:picChg chg="add mod modCrop">
          <ac:chgData name="김진모(컴퓨터공학과)" userId="403c1db0-7cd5-4433-8592-04173e322366" providerId="ADAL" clId="{D15BF2A0-974A-DC4A-9BF1-940F485F9918}" dt="2022-11-13T14:40:25.751" v="1061" actId="1036"/>
          <ac:picMkLst>
            <pc:docMk/>
            <pc:sldMk cId="2304731280" sldId="276"/>
            <ac:picMk id="5" creationId="{0BC1FDB3-EE40-B8B4-11C5-4562C0592565}"/>
          </ac:picMkLst>
        </pc:picChg>
        <pc:picChg chg="add mod modCrop">
          <ac:chgData name="김진모(컴퓨터공학과)" userId="403c1db0-7cd5-4433-8592-04173e322366" providerId="ADAL" clId="{D15BF2A0-974A-DC4A-9BF1-940F485F9918}" dt="2022-11-13T14:40:25.751" v="1061" actId="1036"/>
          <ac:picMkLst>
            <pc:docMk/>
            <pc:sldMk cId="2304731280" sldId="276"/>
            <ac:picMk id="6" creationId="{152AE903-5945-A74F-1263-774CB9205C51}"/>
          </ac:picMkLst>
        </pc:picChg>
      </pc:sldChg>
      <pc:sldChg chg="addSp delSp modSp new mod">
        <pc:chgData name="김진모(컴퓨터공학과)" userId="403c1db0-7cd5-4433-8592-04173e322366" providerId="ADAL" clId="{D15BF2A0-974A-DC4A-9BF1-940F485F9918}" dt="2022-11-13T15:12:09.208" v="1532" actId="20577"/>
        <pc:sldMkLst>
          <pc:docMk/>
          <pc:sldMk cId="3461637626" sldId="277"/>
        </pc:sldMkLst>
        <pc:spChg chg="mod">
          <ac:chgData name="김진모(컴퓨터공학과)" userId="403c1db0-7cd5-4433-8592-04173e322366" providerId="ADAL" clId="{D15BF2A0-974A-DC4A-9BF1-940F485F9918}" dt="2022-11-13T14:47:24.005" v="1132" actId="20577"/>
          <ac:spMkLst>
            <pc:docMk/>
            <pc:sldMk cId="3461637626" sldId="277"/>
            <ac:spMk id="2" creationId="{F2DDB4EE-7B95-5856-6B0C-C9560F6BD846}"/>
          </ac:spMkLst>
        </pc:spChg>
        <pc:spChg chg="mod">
          <ac:chgData name="김진모(컴퓨터공학과)" userId="403c1db0-7cd5-4433-8592-04173e322366" providerId="ADAL" clId="{D15BF2A0-974A-DC4A-9BF1-940F485F9918}" dt="2022-11-13T15:12:09.208" v="1532" actId="20577"/>
          <ac:spMkLst>
            <pc:docMk/>
            <pc:sldMk cId="3461637626" sldId="277"/>
            <ac:spMk id="3" creationId="{2BD3BB06-6073-27C9-C1D2-EB60815AD8D4}"/>
          </ac:spMkLst>
        </pc:spChg>
        <pc:picChg chg="add del mod">
          <ac:chgData name="김진모(컴퓨터공학과)" userId="403c1db0-7cd5-4433-8592-04173e322366" providerId="ADAL" clId="{D15BF2A0-974A-DC4A-9BF1-940F485F9918}" dt="2022-11-13T15:06:49.447" v="1453"/>
          <ac:picMkLst>
            <pc:docMk/>
            <pc:sldMk cId="3461637626" sldId="277"/>
            <ac:picMk id="4" creationId="{03E95160-D4E7-8F68-BECF-16381E023522}"/>
          </ac:picMkLst>
        </pc:picChg>
      </pc:sldChg>
    </pc:docChg>
  </pc:docChgLst>
  <pc:docChgLst>
    <pc:chgData name="송현지(컴퓨터공학과)" userId="c7f9871f-1059-4900-8db2-2c46124bc043" providerId="ADAL" clId="{786DE351-4B98-E24A-9C71-A34AFBCDA129}"/>
    <pc:docChg chg="custSel modSld">
      <pc:chgData name="송현지(컴퓨터공학과)" userId="c7f9871f-1059-4900-8db2-2c46124bc043" providerId="ADAL" clId="{786DE351-4B98-E24A-9C71-A34AFBCDA129}" dt="2022-11-13T15:04:16.230" v="658" actId="20577"/>
      <pc:docMkLst>
        <pc:docMk/>
      </pc:docMkLst>
      <pc:sldChg chg="addSp delSp modSp mod modNotesTx">
        <pc:chgData name="송현지(컴퓨터공학과)" userId="c7f9871f-1059-4900-8db2-2c46124bc043" providerId="ADAL" clId="{786DE351-4B98-E24A-9C71-A34AFBCDA129}" dt="2022-11-13T15:04:16.230" v="658" actId="20577"/>
        <pc:sldMkLst>
          <pc:docMk/>
          <pc:sldMk cId="1811168637" sldId="262"/>
        </pc:sldMkLst>
        <pc:spChg chg="mod">
          <ac:chgData name="송현지(컴퓨터공학과)" userId="c7f9871f-1059-4900-8db2-2c46124bc043" providerId="ADAL" clId="{786DE351-4B98-E24A-9C71-A34AFBCDA129}" dt="2022-11-13T13:52:39.546" v="9" actId="20577"/>
          <ac:spMkLst>
            <pc:docMk/>
            <pc:sldMk cId="1811168637" sldId="262"/>
            <ac:spMk id="2" creationId="{C5CE8595-16E7-495A-A316-5A4314703EA4}"/>
          </ac:spMkLst>
        </pc:spChg>
        <pc:spChg chg="mod">
          <ac:chgData name="송현지(컴퓨터공학과)" userId="c7f9871f-1059-4900-8db2-2c46124bc043" providerId="ADAL" clId="{786DE351-4B98-E24A-9C71-A34AFBCDA129}" dt="2022-11-13T14:59:14.519" v="401" actId="20577"/>
          <ac:spMkLst>
            <pc:docMk/>
            <pc:sldMk cId="1811168637" sldId="262"/>
            <ac:spMk id="3" creationId="{681E24EC-BE36-4865-81C5-230BD88915C0}"/>
          </ac:spMkLst>
        </pc:spChg>
        <pc:spChg chg="add mod">
          <ac:chgData name="송현지(컴퓨터공학과)" userId="c7f9871f-1059-4900-8db2-2c46124bc043" providerId="ADAL" clId="{786DE351-4B98-E24A-9C71-A34AFBCDA129}" dt="2022-11-13T14:58:28.395" v="328"/>
          <ac:spMkLst>
            <pc:docMk/>
            <pc:sldMk cId="1811168637" sldId="262"/>
            <ac:spMk id="5" creationId="{F07DAEA0-DF1A-C186-A454-54B5636BE379}"/>
          </ac:spMkLst>
        </pc:spChg>
        <pc:graphicFrameChg chg="add del mod">
          <ac:chgData name="송현지(컴퓨터공학과)" userId="c7f9871f-1059-4900-8db2-2c46124bc043" providerId="ADAL" clId="{786DE351-4B98-E24A-9C71-A34AFBCDA129}" dt="2022-11-13T14:58:34.228" v="329" actId="478"/>
          <ac:graphicFrameMkLst>
            <pc:docMk/>
            <pc:sldMk cId="1811168637" sldId="262"/>
            <ac:graphicFrameMk id="4" creationId="{CF2A664E-EED7-0AFC-F744-E1C35E645CAB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5AC57-28F9-214D-BD63-38E00E7143B8}" type="datetimeFigureOut">
              <a:rPr kumimoji="1" lang="ko-Kore-KR" altLang="en-US" smtClean="0"/>
              <a:t>11/16/2022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AAA48-F7CF-974D-888B-34300357AE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6859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지금부터 </a:t>
            </a:r>
            <a:r>
              <a:rPr lang="en-US" altLang="ko-KR" dirty="0"/>
              <a:t>Team Black</a:t>
            </a:r>
            <a:r>
              <a:rPr lang="ko-KR" altLang="en-US" dirty="0"/>
              <a:t>의 </a:t>
            </a:r>
            <a:r>
              <a:rPr lang="en-US" altLang="ko-KR" dirty="0"/>
              <a:t>progress</a:t>
            </a:r>
            <a:r>
              <a:rPr lang="ko-KR" altLang="en-US" dirty="0"/>
              <a:t>를 발표할 </a:t>
            </a:r>
            <a:r>
              <a:rPr lang="ko-KR" altLang="en-US" dirty="0" err="1"/>
              <a:t>옥주연이고</a:t>
            </a:r>
            <a:r>
              <a:rPr lang="en-US" altLang="ko-KR" dirty="0"/>
              <a:t>, </a:t>
            </a:r>
            <a:r>
              <a:rPr lang="ko-KR" altLang="en-US" dirty="0"/>
              <a:t>제 팀원들은 </a:t>
            </a:r>
            <a:r>
              <a:rPr lang="ko-KR" altLang="en-US" dirty="0" err="1"/>
              <a:t>송현지</a:t>
            </a:r>
            <a:r>
              <a:rPr lang="en-US" altLang="ko-KR" dirty="0"/>
              <a:t>, </a:t>
            </a:r>
            <a:r>
              <a:rPr lang="ko-KR" altLang="en-US" dirty="0" err="1"/>
              <a:t>김진모가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AAA48-F7CF-974D-888B-34300357AE17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3883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genSort</a:t>
            </a:r>
            <a:r>
              <a:rPr lang="ko-KR" altLang="en-US" dirty="0"/>
              <a:t>를 </a:t>
            </a:r>
            <a:r>
              <a:rPr lang="en-US" altLang="ko-KR" dirty="0" err="1"/>
              <a:t>wsl</a:t>
            </a:r>
            <a:r>
              <a:rPr lang="en-US" altLang="ko-KR" dirty="0"/>
              <a:t> </a:t>
            </a:r>
            <a:r>
              <a:rPr lang="ko-KR" altLang="en-US" dirty="0"/>
              <a:t>상에서 실제 작업하는 부분과 구분해서 올려 두었고</a:t>
            </a:r>
            <a:r>
              <a:rPr lang="en-US" altLang="ko-KR" dirty="0"/>
              <a:t>, </a:t>
            </a:r>
            <a:r>
              <a:rPr lang="ko-KR" altLang="en-US" dirty="0"/>
              <a:t>데이터 셋 제작도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AAA48-F7CF-974D-888B-34300357AE17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2888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프로그래밍 과정에서 기본적으로 </a:t>
            </a:r>
            <a:r>
              <a:rPr lang="en-US" altLang="ko-KR" dirty="0"/>
              <a:t>git</a:t>
            </a:r>
            <a:r>
              <a:rPr lang="ko-KR" altLang="en-US" dirty="0"/>
              <a:t>을 이용해 코드를 업데이트 하므로 공용으로 따라야 할 </a:t>
            </a:r>
            <a:r>
              <a:rPr lang="en-US" altLang="ko-KR" dirty="0"/>
              <a:t>commit message</a:t>
            </a:r>
            <a:r>
              <a:rPr lang="ko-KR" altLang="en-US" dirty="0"/>
              <a:t>의 </a:t>
            </a:r>
            <a:r>
              <a:rPr lang="en-US" altLang="ko-KR" dirty="0"/>
              <a:t>convention, </a:t>
            </a:r>
            <a:r>
              <a:rPr lang="ko-KR" altLang="en-US" dirty="0" err="1"/>
              <a:t>유다시티의</a:t>
            </a:r>
            <a:r>
              <a:rPr lang="ko-KR" altLang="en-US" dirty="0"/>
              <a:t> 컨벤션 가이드를 찾아서 정해 두었습니다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개발 과정에서 각기 다른 로컬 환경에서 코드를 사용할 경우 충돌이 발생할 수 있으므로 </a:t>
            </a:r>
            <a:r>
              <a:rPr lang="en-US" altLang="ko-KR" dirty="0"/>
              <a:t>branch </a:t>
            </a:r>
            <a:r>
              <a:rPr lang="ko-KR" altLang="en-US" dirty="0"/>
              <a:t>관리를 위해 </a:t>
            </a:r>
            <a:r>
              <a:rPr lang="en-US" altLang="ko-KR" dirty="0"/>
              <a:t>git-flow </a:t>
            </a:r>
            <a:r>
              <a:rPr lang="ko-KR" altLang="en-US" dirty="0"/>
              <a:t>방식을 </a:t>
            </a:r>
            <a:r>
              <a:rPr lang="ko-KR" altLang="en-US" dirty="0" err="1"/>
              <a:t>따르기로</a:t>
            </a:r>
            <a:r>
              <a:rPr lang="ko-KR" altLang="en-US" dirty="0"/>
              <a:t> 정해 두었습니다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Scala</a:t>
            </a:r>
            <a:r>
              <a:rPr lang="ko-KR" altLang="en-US" dirty="0"/>
              <a:t>의 코딩은 공식적인 </a:t>
            </a:r>
            <a:r>
              <a:rPr lang="en-US" altLang="ko-KR" dirty="0"/>
              <a:t>naming convention</a:t>
            </a:r>
            <a:r>
              <a:rPr lang="ko-KR" altLang="en-US" dirty="0"/>
              <a:t>을 </a:t>
            </a:r>
            <a:r>
              <a:rPr lang="ko-KR" altLang="en-US" dirty="0" err="1"/>
              <a:t>따르기로</a:t>
            </a:r>
            <a:r>
              <a:rPr lang="ko-KR" altLang="en-US" dirty="0"/>
              <a:t> 했고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gRPC</a:t>
            </a:r>
            <a:r>
              <a:rPr lang="ko-KR" altLang="en-US" dirty="0"/>
              <a:t>의 경우 </a:t>
            </a:r>
            <a:r>
              <a:rPr lang="en-US" altLang="ko-KR" dirty="0"/>
              <a:t>proto3</a:t>
            </a:r>
            <a:r>
              <a:rPr lang="ko-KR" altLang="en-US" dirty="0"/>
              <a:t>의 </a:t>
            </a:r>
            <a:r>
              <a:rPr lang="en-US" altLang="ko-KR" dirty="0"/>
              <a:t>naming convention</a:t>
            </a:r>
            <a:r>
              <a:rPr lang="ko-KR" altLang="en-US" dirty="0"/>
              <a:t>을 </a:t>
            </a:r>
            <a:r>
              <a:rPr lang="ko-KR" altLang="en-US" dirty="0" err="1"/>
              <a:t>따르기로</a:t>
            </a:r>
            <a:r>
              <a:rPr lang="ko-KR" altLang="en-US" dirty="0"/>
              <a:t>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AAA48-F7CF-974D-888B-34300357AE17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4850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프로젝트에서 사용하는 라이브러리는 </a:t>
            </a:r>
            <a:r>
              <a:rPr lang="en-US" altLang="ko-KR" dirty="0" err="1"/>
              <a:t>gRPC</a:t>
            </a:r>
            <a:r>
              <a:rPr lang="en-US" altLang="ko-KR" dirty="0"/>
              <a:t>, </a:t>
            </a:r>
            <a:r>
              <a:rPr lang="en-US" altLang="ko-KR" dirty="0" err="1"/>
              <a:t>scalaPB</a:t>
            </a:r>
            <a:r>
              <a:rPr lang="ko-KR" altLang="en-US" dirty="0"/>
              <a:t>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둘 모두 마스터와 워커 사이에서 메시지를 주고 받기 위해 사용하는데 이용되며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gRPC</a:t>
            </a:r>
            <a:r>
              <a:rPr lang="ko-KR" altLang="en-US" dirty="0"/>
              <a:t>를 이용하면 </a:t>
            </a:r>
            <a:r>
              <a:rPr lang="en-US" altLang="ko-KR" dirty="0" err="1"/>
              <a:t>protobuf</a:t>
            </a:r>
            <a:r>
              <a:rPr lang="ko-KR" altLang="en-US" dirty="0"/>
              <a:t>라는 곳에 원하는 메시지를 규명하면 이를 </a:t>
            </a:r>
            <a:r>
              <a:rPr lang="en-US" altLang="ko-KR" dirty="0"/>
              <a:t>serialize</a:t>
            </a:r>
            <a:r>
              <a:rPr lang="ko-KR" altLang="en-US" dirty="0"/>
              <a:t>하여 사용할 수 있고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scalaPB</a:t>
            </a:r>
            <a:r>
              <a:rPr lang="ko-KR" altLang="en-US" dirty="0"/>
              <a:t>를 이용하면 이런 </a:t>
            </a:r>
            <a:r>
              <a:rPr lang="en-US" altLang="ko-KR" dirty="0"/>
              <a:t>proto </a:t>
            </a:r>
            <a:r>
              <a:rPr lang="ko-KR" altLang="en-US" dirty="0"/>
              <a:t>파일을 </a:t>
            </a:r>
            <a:r>
              <a:rPr lang="en-US" altLang="ko-KR" dirty="0"/>
              <a:t>class</a:t>
            </a:r>
            <a:r>
              <a:rPr lang="ko-KR" altLang="en-US" dirty="0"/>
              <a:t>로 컴파일해주며 더 쉽게 이용할 수 있도록 도와줍니다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AAA48-F7CF-974D-888B-34300357AE17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0601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Logging</a:t>
            </a:r>
            <a:r>
              <a:rPr kumimoji="1" lang="ko-KR" altLang="en-US" dirty="0"/>
              <a:t>을 위해 </a:t>
            </a:r>
            <a:r>
              <a:rPr kumimoji="1" lang="en-US" altLang="ko-KR" dirty="0"/>
              <a:t>Log4j2</a:t>
            </a:r>
            <a:r>
              <a:rPr kumimoji="1" lang="ko-KR" altLang="en-US" dirty="0"/>
              <a:t>를 이용하기로 하였고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이때 </a:t>
            </a:r>
            <a:r>
              <a:rPr kumimoji="1" lang="en-US" altLang="ko-KR" dirty="0" err="1"/>
              <a:t>scala</a:t>
            </a:r>
            <a:r>
              <a:rPr kumimoji="1" lang="en-US" altLang="ko-KR" dirty="0"/>
              <a:t> API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Log4j</a:t>
            </a:r>
            <a:r>
              <a:rPr kumimoji="1" lang="ko-KR" altLang="en-US" dirty="0"/>
              <a:t>를 </a:t>
            </a:r>
            <a:r>
              <a:rPr kumimoji="1" lang="en-US" altLang="ko-KR" dirty="0" err="1"/>
              <a:t>impor</a:t>
            </a:r>
            <a:r>
              <a:rPr kumimoji="1" lang="ko-KR" altLang="en-US" dirty="0"/>
              <a:t>해서 사용하기로 하였습니다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이후 함수들이 의미 있는 특정 동작을 수행할 때마다 </a:t>
            </a:r>
            <a:r>
              <a:rPr lang="en-US" altLang="ko-KR" dirty="0">
                <a:ea typeface="맑은 고딕"/>
              </a:rPr>
              <a:t>logger.info(“message”)</a:t>
            </a:r>
            <a:r>
              <a:rPr lang="ko-KR" altLang="en-US" dirty="0">
                <a:ea typeface="맑은 고딕"/>
              </a:rPr>
              <a:t>를 호출하고 </a:t>
            </a:r>
            <a:r>
              <a:rPr lang="en-US" altLang="ko-KR" dirty="0">
                <a:ea typeface="맑은 고딕"/>
              </a:rPr>
              <a:t>message</a:t>
            </a:r>
            <a:r>
              <a:rPr lang="ko-KR" altLang="en-US" dirty="0">
                <a:ea typeface="맑은 고딕"/>
              </a:rPr>
              <a:t> 안에 전달하고 싶은 </a:t>
            </a:r>
            <a:r>
              <a:rPr lang="en-US" altLang="ko-KR" dirty="0">
                <a:ea typeface="맑은 고딕"/>
              </a:rPr>
              <a:t>message</a:t>
            </a:r>
            <a:r>
              <a:rPr lang="ko-KR" altLang="en-US" dirty="0">
                <a:ea typeface="맑은 고딕"/>
              </a:rPr>
              <a:t>를 담는 방식으로 사용할 것이며</a:t>
            </a:r>
            <a:r>
              <a:rPr lang="en-US" altLang="ko-KR" dirty="0">
                <a:ea typeface="맑은 고딕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동작의 디버깅 용도로 사용할 계획입니다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AAA48-F7CF-974D-888B-34300357AE17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9141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프로젝트의 전체적인 구조를 설계하기 위해 수업시간에 알려주셨던 </a:t>
            </a:r>
            <a:r>
              <a:rPr lang="en-US" altLang="ko-KR" dirty="0"/>
              <a:t>PPT</a:t>
            </a:r>
            <a:r>
              <a:rPr lang="ko-KR" altLang="en-US" dirty="0"/>
              <a:t>를 바탕으로 전체적인 흐름을 잡으며 그렸던 그림입니다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Local</a:t>
            </a:r>
            <a:r>
              <a:rPr lang="ko-KR" altLang="en-US" dirty="0"/>
              <a:t>에서 데이터를 생성하면 마스터로 넘겨 워커들에게 분배하고</a:t>
            </a:r>
            <a:r>
              <a:rPr lang="en-US" altLang="ko-KR" dirty="0"/>
              <a:t>, </a:t>
            </a:r>
            <a:r>
              <a:rPr lang="ko-KR" altLang="en-US" dirty="0"/>
              <a:t>워커가 여러 디스크 블록에 나눠서 </a:t>
            </a:r>
            <a:r>
              <a:rPr lang="en-US" altLang="ko-KR" dirty="0"/>
              <a:t>sorting</a:t>
            </a:r>
            <a:r>
              <a:rPr lang="ko-KR" altLang="en-US" dirty="0"/>
              <a:t>을 수행</a:t>
            </a:r>
            <a:r>
              <a:rPr lang="en-US" altLang="ko-KR" dirty="0"/>
              <a:t>, sampling</a:t>
            </a:r>
            <a:r>
              <a:rPr lang="ko-KR" altLang="en-US" dirty="0"/>
              <a:t>을 거친 후 </a:t>
            </a:r>
            <a:r>
              <a:rPr lang="en-US" altLang="ko-KR" dirty="0"/>
              <a:t>Partition</a:t>
            </a:r>
            <a:r>
              <a:rPr lang="ko-KR" altLang="en-US" dirty="0"/>
              <a:t>에 따라 </a:t>
            </a:r>
            <a:r>
              <a:rPr lang="en-US" altLang="ko-KR" dirty="0"/>
              <a:t>worker</a:t>
            </a:r>
            <a:r>
              <a:rPr lang="ko-KR" altLang="en-US" dirty="0"/>
              <a:t>들로 데이터를 보내고</a:t>
            </a:r>
            <a:r>
              <a:rPr lang="en-US" altLang="ko-KR" dirty="0"/>
              <a:t>, Master</a:t>
            </a:r>
            <a:r>
              <a:rPr lang="ko-KR" altLang="en-US" dirty="0"/>
              <a:t>가 이를 수합하는 방식으로 생각했습니다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AAA48-F7CF-974D-888B-34300357AE17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9946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분석한 흐름들을 바탕으로 전체적인 </a:t>
            </a:r>
            <a:r>
              <a:rPr lang="en-US" altLang="ko-KR" dirty="0"/>
              <a:t>flow chart</a:t>
            </a:r>
            <a:r>
              <a:rPr lang="ko-KR" altLang="en-US" dirty="0"/>
              <a:t>를 작성했는데</a:t>
            </a:r>
            <a:r>
              <a:rPr lang="en-US" altLang="ko-KR" dirty="0"/>
              <a:t>, </a:t>
            </a:r>
            <a:r>
              <a:rPr lang="ko-KR" altLang="en-US" dirty="0"/>
              <a:t>그림이 긴 관계로 </a:t>
            </a:r>
            <a:r>
              <a:rPr lang="en-US" altLang="ko-KR" dirty="0"/>
              <a:t>3</a:t>
            </a:r>
            <a:r>
              <a:rPr lang="ko-KR" altLang="en-US" dirty="0"/>
              <a:t>개로 분할해 봤습니다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</a:t>
            </a:r>
            <a:r>
              <a:rPr lang="en-US" altLang="ko-KR" dirty="0"/>
              <a:t>, Master</a:t>
            </a:r>
            <a:r>
              <a:rPr lang="ko-KR" altLang="en-US" dirty="0"/>
              <a:t>와 </a:t>
            </a:r>
            <a:r>
              <a:rPr lang="en-US" altLang="ko-KR" dirty="0"/>
              <a:t>Worker</a:t>
            </a:r>
            <a:r>
              <a:rPr lang="ko-KR" altLang="en-US" dirty="0"/>
              <a:t>들이 </a:t>
            </a:r>
            <a:r>
              <a:rPr lang="en-US" altLang="ko-KR" dirty="0" err="1"/>
              <a:t>init</a:t>
            </a:r>
            <a:r>
              <a:rPr lang="ko-KR" altLang="en-US" dirty="0"/>
              <a:t>이 이루어집니다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어떤 데이터를 처리해야 하는지 전달받게 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Master</a:t>
            </a:r>
            <a:r>
              <a:rPr lang="ko-KR" altLang="en-US" dirty="0"/>
              <a:t>가 신호를 보내면 </a:t>
            </a:r>
            <a:r>
              <a:rPr lang="en-US" altLang="ko-KR" dirty="0"/>
              <a:t>worker</a:t>
            </a:r>
            <a:r>
              <a:rPr lang="ko-KR" altLang="en-US" dirty="0"/>
              <a:t>에서 </a:t>
            </a:r>
            <a:r>
              <a:rPr lang="en-US" altLang="ko-KR" dirty="0"/>
              <a:t>external merge sort </a:t>
            </a:r>
            <a:r>
              <a:rPr lang="ko-KR" altLang="en-US" dirty="0"/>
              <a:t>중 </a:t>
            </a:r>
            <a:r>
              <a:rPr lang="en-US" altLang="ko-KR" dirty="0"/>
              <a:t>sort </a:t>
            </a:r>
            <a:r>
              <a:rPr lang="ko-KR" altLang="en-US" dirty="0"/>
              <a:t>부분을 수행합니다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worker</a:t>
            </a:r>
            <a:r>
              <a:rPr lang="ko-KR" altLang="en-US" dirty="0"/>
              <a:t>에서 </a:t>
            </a:r>
            <a:r>
              <a:rPr lang="en-US" altLang="ko-KR" dirty="0"/>
              <a:t>sorting</a:t>
            </a:r>
            <a:r>
              <a:rPr lang="ko-KR" altLang="en-US" dirty="0"/>
              <a:t>이 끝나면 </a:t>
            </a:r>
            <a:r>
              <a:rPr lang="en-US" altLang="ko-KR" dirty="0"/>
              <a:t>master</a:t>
            </a:r>
            <a:r>
              <a:rPr lang="ko-KR" altLang="en-US" dirty="0"/>
              <a:t>에게 신호를 주고</a:t>
            </a:r>
            <a:endParaRPr lang="en-US" altLang="ko-KR" dirty="0"/>
          </a:p>
          <a:p>
            <a:r>
              <a:rPr lang="ko-KR" altLang="en-US" dirty="0"/>
              <a:t>이제 </a:t>
            </a:r>
            <a:r>
              <a:rPr lang="en-US" altLang="ko-KR" dirty="0"/>
              <a:t>master</a:t>
            </a:r>
            <a:r>
              <a:rPr lang="ko-KR" altLang="en-US" dirty="0"/>
              <a:t>는 다음 </a:t>
            </a:r>
            <a:r>
              <a:rPr lang="en-US" altLang="ko-KR" dirty="0"/>
              <a:t>sampling state</a:t>
            </a:r>
            <a:r>
              <a:rPr lang="ko-KR" altLang="en-US" dirty="0"/>
              <a:t>로 넘어가게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Sampling state</a:t>
            </a:r>
            <a:r>
              <a:rPr lang="ko-KR" altLang="en-US" dirty="0"/>
              <a:t>에서도 시작 신호를 주고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worker </a:t>
            </a:r>
            <a:r>
              <a:rPr lang="ko-KR" altLang="en-US" dirty="0"/>
              <a:t>에서 </a:t>
            </a:r>
            <a:r>
              <a:rPr lang="en-US" altLang="ko-KR" dirty="0"/>
              <a:t>sampling data</a:t>
            </a:r>
            <a:r>
              <a:rPr lang="ko-KR" altLang="en-US" dirty="0"/>
              <a:t>를 받아서 </a:t>
            </a:r>
            <a:r>
              <a:rPr lang="en-US" altLang="ko-KR" dirty="0"/>
              <a:t>partition state</a:t>
            </a:r>
            <a:r>
              <a:rPr lang="ko-KR" altLang="en-US" dirty="0"/>
              <a:t>에서 이용합니다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이후 </a:t>
            </a:r>
            <a:r>
              <a:rPr lang="en-US" altLang="ko-KR" dirty="0"/>
              <a:t>shuffling state </a:t>
            </a:r>
            <a:r>
              <a:rPr lang="ko-KR" altLang="en-US" dirty="0"/>
              <a:t>에 들어가면 </a:t>
            </a:r>
            <a:r>
              <a:rPr lang="en-US" altLang="ko-KR" dirty="0"/>
              <a:t>worker </a:t>
            </a:r>
            <a:r>
              <a:rPr lang="ko-KR" altLang="en-US" dirty="0"/>
              <a:t>들 사이에서 데이터를 주고받게 되고</a:t>
            </a:r>
            <a:r>
              <a:rPr lang="en-US" altLang="ko-KR" dirty="0"/>
              <a:t>, </a:t>
            </a:r>
            <a:r>
              <a:rPr lang="ko-KR" altLang="en-US" dirty="0"/>
              <a:t>모두 </a:t>
            </a:r>
            <a:r>
              <a:rPr lang="en-US" altLang="ko-KR" dirty="0"/>
              <a:t>shuffling </a:t>
            </a:r>
            <a:r>
              <a:rPr lang="ko-KR" altLang="en-US" dirty="0"/>
              <a:t>이 끝나면 신호를 주어</a:t>
            </a:r>
            <a:endParaRPr lang="en-US" altLang="ko-KR" dirty="0"/>
          </a:p>
          <a:p>
            <a:r>
              <a:rPr lang="en-US" altLang="ko-KR" dirty="0"/>
              <a:t>Merge state</a:t>
            </a:r>
            <a:r>
              <a:rPr lang="ko-KR" altLang="en-US" dirty="0"/>
              <a:t>로 들어갑니다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Merge state</a:t>
            </a:r>
            <a:r>
              <a:rPr lang="ko-KR" altLang="en-US" dirty="0"/>
              <a:t>에서 </a:t>
            </a:r>
            <a:r>
              <a:rPr lang="en-US" altLang="ko-KR"/>
              <a:t>worker </a:t>
            </a:r>
            <a:r>
              <a:rPr lang="ko-KR" altLang="en-US"/>
              <a:t>들의 </a:t>
            </a:r>
            <a:r>
              <a:rPr lang="en-US" altLang="ko-KR" dirty="0"/>
              <a:t>merge</a:t>
            </a:r>
            <a:r>
              <a:rPr lang="ko-KR" altLang="en-US" dirty="0"/>
              <a:t>가 완료되면 모든 과정이 끝났음을 알리는 신호를 주며 모두 </a:t>
            </a:r>
            <a:r>
              <a:rPr lang="en-US" altLang="ko-KR" dirty="0"/>
              <a:t>terminate state</a:t>
            </a:r>
            <a:r>
              <a:rPr lang="ko-KR" altLang="en-US" dirty="0"/>
              <a:t>에 도달하게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AAA48-F7CF-974D-888B-34300357AE17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3382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저희 팀이 선정한 </a:t>
            </a:r>
            <a:r>
              <a:rPr lang="en-US" altLang="ko-KR" dirty="0"/>
              <a:t>Milestone</a:t>
            </a:r>
            <a:r>
              <a:rPr lang="ko-KR" altLang="en-US" dirty="0"/>
              <a:t>은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 </a:t>
            </a:r>
            <a:r>
              <a:rPr lang="en-US" altLang="ko-KR" dirty="0"/>
              <a:t>milestone</a:t>
            </a:r>
            <a:r>
              <a:rPr lang="ko-KR" altLang="en-US" dirty="0"/>
              <a:t>은 전반적으로 프로그램 구현에 앞서 수행되어야 할 설계 부분에 관한 것이며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세부적으로 사용할 </a:t>
            </a:r>
            <a:r>
              <a:rPr lang="en-US" altLang="ko-KR" dirty="0"/>
              <a:t>library</a:t>
            </a:r>
            <a:r>
              <a:rPr lang="ko-KR" altLang="en-US" dirty="0"/>
              <a:t>를 숙지하고 프로그램 구조를 이해하며</a:t>
            </a:r>
            <a:r>
              <a:rPr lang="en-US" altLang="ko-KR" dirty="0"/>
              <a:t>, </a:t>
            </a:r>
            <a:r>
              <a:rPr lang="ko-KR" altLang="en-US" dirty="0"/>
              <a:t>앞으로 소통과정에서 사용할 </a:t>
            </a:r>
            <a:r>
              <a:rPr lang="en-US" altLang="ko-KR" dirty="0"/>
              <a:t>git,</a:t>
            </a:r>
            <a:r>
              <a:rPr lang="ko-KR" altLang="en-US" dirty="0"/>
              <a:t>과 프로그래밍의 네이밍 </a:t>
            </a:r>
            <a:r>
              <a:rPr lang="ko-KR" altLang="en-US" dirty="0" err="1"/>
              <a:t>컨밴션을</a:t>
            </a:r>
            <a:r>
              <a:rPr lang="ko-KR" altLang="en-US" dirty="0"/>
              <a:t> </a:t>
            </a:r>
            <a:r>
              <a:rPr lang="ko-KR" altLang="en-US" dirty="0" err="1"/>
              <a:t>정해뒀습니다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AAA48-F7CF-974D-888B-34300357AE17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0624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 번째 </a:t>
            </a:r>
            <a:r>
              <a:rPr lang="en-US" altLang="ko-KR" dirty="0"/>
              <a:t>milestone</a:t>
            </a:r>
            <a:r>
              <a:rPr lang="ko-KR" altLang="en-US" dirty="0"/>
              <a:t>은 개발 환경의 구성에 대한 것이고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프로젝트에 사용할 데이터 셋을 생성하고</a:t>
            </a:r>
            <a:r>
              <a:rPr lang="en-US" altLang="ko-KR" dirty="0"/>
              <a:t>, </a:t>
            </a:r>
            <a:r>
              <a:rPr lang="ko-KR" altLang="en-US" dirty="0"/>
              <a:t>워커와 마스터를 연결하며 각 </a:t>
            </a:r>
            <a:r>
              <a:rPr lang="ko-KR" altLang="en-US" dirty="0" err="1"/>
              <a:t>머신이</a:t>
            </a:r>
            <a:r>
              <a:rPr lang="ko-KR" altLang="en-US" dirty="0"/>
              <a:t> 가져야 할 </a:t>
            </a:r>
            <a:r>
              <a:rPr lang="ko-KR" altLang="en-US" dirty="0" err="1"/>
              <a:t>스테이트를</a:t>
            </a:r>
            <a:r>
              <a:rPr lang="ko-KR" altLang="en-US" dirty="0"/>
              <a:t> 구분해 두고자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en-US" altLang="ko-KR" dirty="0" err="1"/>
              <a:t>mileston</a:t>
            </a:r>
            <a:r>
              <a:rPr lang="ko-KR" altLang="en-US" dirty="0"/>
              <a:t>의 워커와 마스터를 연결하는 것을 구상중인 단계에 있으며</a:t>
            </a:r>
            <a:r>
              <a:rPr lang="en-US" altLang="ko-KR" dirty="0"/>
              <a:t>, </a:t>
            </a:r>
            <a:r>
              <a:rPr lang="ko-KR" altLang="en-US" dirty="0"/>
              <a:t>이때 어떤 메시지를 주고 받아야 할지 규명하고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AAA48-F7CF-974D-888B-34300357AE17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3608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 번째 </a:t>
            </a:r>
            <a:r>
              <a:rPr lang="en-US" altLang="ko-KR" dirty="0"/>
              <a:t>milestone</a:t>
            </a:r>
            <a:r>
              <a:rPr lang="ko-KR" altLang="en-US" dirty="0"/>
              <a:t>은 본격적인 개발 과정에 관한 것인데요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프로젝트의 본격적인 개발 과정에서 함께 사용할 </a:t>
            </a:r>
            <a:r>
              <a:rPr lang="en-US" altLang="ko-KR" dirty="0"/>
              <a:t>unit test</a:t>
            </a:r>
            <a:r>
              <a:rPr lang="ko-KR" altLang="en-US" dirty="0"/>
              <a:t>를 작성하며</a:t>
            </a:r>
            <a:endParaRPr lang="en-US" altLang="ko-KR" dirty="0"/>
          </a:p>
          <a:p>
            <a:r>
              <a:rPr lang="ko-KR" altLang="en-US" dirty="0"/>
              <a:t>동시에 </a:t>
            </a:r>
            <a:r>
              <a:rPr lang="en-US" altLang="ko-KR" dirty="0"/>
              <a:t>sampling, sorting, partitioning, shuffling, merge </a:t>
            </a:r>
            <a:r>
              <a:rPr lang="ko-KR" altLang="en-US" dirty="0"/>
              <a:t>등의 기능을 구현할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AAA48-F7CF-974D-888B-34300357AE17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2712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위 기능들의 구현을 끝낸 후 </a:t>
            </a:r>
            <a:r>
              <a:rPr lang="en-US" altLang="ko-KR" dirty="0"/>
              <a:t>Unit test </a:t>
            </a:r>
            <a:r>
              <a:rPr lang="ko-KR" altLang="en-US" dirty="0"/>
              <a:t>통과를 확인하며 저희가 작성한 프로젝트가 정상적으로 수행되고 있음을 확인할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AAA48-F7CF-974D-888B-34300357AE17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6594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했던 일정은 앞에서도 말씀드렸듯이 마일스톤 </a:t>
            </a:r>
            <a:r>
              <a:rPr lang="en-US" altLang="ko-KR" dirty="0"/>
              <a:t>1</a:t>
            </a:r>
            <a:r>
              <a:rPr lang="ko-KR" altLang="en-US" dirty="0"/>
              <a:t>을 달성한 후</a:t>
            </a:r>
            <a:r>
              <a:rPr lang="en-US" altLang="ko-KR" dirty="0"/>
              <a:t>, </a:t>
            </a:r>
            <a:r>
              <a:rPr lang="ko-KR" altLang="en-US" dirty="0"/>
              <a:t>마일스톤 </a:t>
            </a:r>
            <a:r>
              <a:rPr lang="en-US" altLang="ko-KR" dirty="0"/>
              <a:t>2</a:t>
            </a:r>
            <a:r>
              <a:rPr lang="ko-KR" altLang="en-US" dirty="0"/>
              <a:t>를 진행중입니다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주차부터 </a:t>
            </a:r>
            <a:r>
              <a:rPr lang="en-US" altLang="ko-KR" dirty="0"/>
              <a:t>3</a:t>
            </a:r>
            <a:r>
              <a:rPr lang="ko-KR" altLang="en-US" dirty="0"/>
              <a:t>주차 동안 각자 팀원들의 역할을 분배하여 한 명이 프로그램 구조를 분석할 때</a:t>
            </a:r>
            <a:r>
              <a:rPr lang="en-US" altLang="ko-KR" dirty="0"/>
              <a:t>, </a:t>
            </a:r>
            <a:r>
              <a:rPr lang="ko-KR" altLang="en-US" dirty="0"/>
              <a:t>다른 이들은 </a:t>
            </a:r>
            <a:r>
              <a:rPr lang="en-US" altLang="ko-KR" dirty="0" err="1"/>
              <a:t>gRPC</a:t>
            </a:r>
            <a:r>
              <a:rPr lang="en-US" altLang="ko-KR" dirty="0"/>
              <a:t>, </a:t>
            </a:r>
            <a:r>
              <a:rPr lang="en-US" altLang="ko-KR" dirty="0" err="1"/>
              <a:t>genSort</a:t>
            </a:r>
            <a:r>
              <a:rPr lang="en-US" altLang="ko-KR" dirty="0"/>
              <a:t>, log4j2 </a:t>
            </a:r>
            <a:r>
              <a:rPr lang="ko-KR" altLang="en-US" dirty="0"/>
              <a:t>등 라이브러리를 각자 학습하는 시간을 가졌습니다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AAA48-F7CF-974D-888B-34300357AE17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6883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지난 주엔 마일스톤 </a:t>
            </a:r>
            <a:r>
              <a:rPr lang="en-US" altLang="ko-KR" dirty="0"/>
              <a:t>2</a:t>
            </a:r>
            <a:r>
              <a:rPr lang="ko-KR" altLang="en-US" dirty="0"/>
              <a:t>를 계속해서 진행하며 데이터셋을 생성해 보았고</a:t>
            </a:r>
            <a:r>
              <a:rPr lang="en-US" altLang="ko-KR" dirty="0"/>
              <a:t>, Master</a:t>
            </a:r>
            <a:r>
              <a:rPr lang="ko-KR" altLang="en-US" dirty="0"/>
              <a:t>와 </a:t>
            </a:r>
            <a:r>
              <a:rPr lang="en-US" altLang="ko-KR" dirty="0"/>
              <a:t>worker </a:t>
            </a:r>
            <a:r>
              <a:rPr lang="ko-KR" altLang="en-US" dirty="0"/>
              <a:t>사이의 네트워크를 구상하기 위해 </a:t>
            </a:r>
            <a:endParaRPr lang="en-US" altLang="ko-KR" dirty="0"/>
          </a:p>
          <a:p>
            <a:r>
              <a:rPr lang="en-US" altLang="ko-KR" dirty="0" err="1"/>
              <a:t>scalaPB</a:t>
            </a:r>
            <a:r>
              <a:rPr lang="ko-KR" altLang="en-US" dirty="0"/>
              <a:t>와 </a:t>
            </a:r>
            <a:r>
              <a:rPr lang="en-US" altLang="ko-KR" dirty="0" err="1"/>
              <a:t>gRPC</a:t>
            </a:r>
            <a:r>
              <a:rPr lang="ko-KR" altLang="en-US" dirty="0"/>
              <a:t>를 활용해 소통을 하는 법을 </a:t>
            </a:r>
            <a:r>
              <a:rPr lang="ko-KR" altLang="en-US" dirty="0" err="1"/>
              <a:t>설계중입니다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AAA48-F7CF-974D-888B-34300357AE17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8708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기본적으로 매주 금요일</a:t>
            </a:r>
            <a:r>
              <a:rPr lang="en-US" altLang="ko-KR" dirty="0"/>
              <a:t>, </a:t>
            </a:r>
            <a:r>
              <a:rPr lang="ko-KR" altLang="en-US" dirty="0"/>
              <a:t>이 시간이 불가능할 경우 주말 중 하루 만나서 정기적으로 오프라인으로 만나서 팀프로젝트를 진행했습니다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주간 업데이트 사항을 매주 도큐먼트로 남기고 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 외에도 개발 과정에서 나중에도 봐야하는 것들을 표</a:t>
            </a:r>
            <a:r>
              <a:rPr lang="en-US" altLang="ko-KR" dirty="0"/>
              <a:t>, </a:t>
            </a:r>
            <a:r>
              <a:rPr lang="ko-KR" altLang="en-US" dirty="0"/>
              <a:t>글 등으로 정리해서 공유하고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/>
              <a:t>Notion</a:t>
            </a:r>
            <a:r>
              <a:rPr lang="ko-KR" altLang="en-US" dirty="0"/>
              <a:t>이라는 어플은 사용자를 초대하면 공유된 사용자 간에 자유롭게 편집이 가능하고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업데이트가 일어나면 알림이 메일로 전송되어 소통에 편리함이 있었던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의사 결정 과정은 수업시간에 다뤘던 것처럼 </a:t>
            </a:r>
            <a:r>
              <a:rPr lang="en-US" altLang="ko-KR" dirty="0"/>
              <a:t>Surgical Team</a:t>
            </a:r>
            <a:r>
              <a:rPr lang="ko-KR" altLang="en-US" dirty="0"/>
              <a:t>의 형태를 유지하고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제가 프로젝트 과정에서 해야 할 마일스톤</a:t>
            </a:r>
            <a:r>
              <a:rPr lang="en-US" altLang="ko-KR" dirty="0"/>
              <a:t> </a:t>
            </a:r>
            <a:r>
              <a:rPr lang="ko-KR" altLang="en-US" dirty="0"/>
              <a:t>등을 정해서 팀원들에게 업무를 요청하고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팀원들은 각 부분을 맡아서 진행하고 그 후 진행상황을 공유하며 서로 피드백을 하는 시간을 가집니다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앞으로 진행상황에 따라 테스터</a:t>
            </a:r>
            <a:r>
              <a:rPr lang="en-US" altLang="ko-KR" dirty="0"/>
              <a:t>, </a:t>
            </a:r>
            <a:r>
              <a:rPr lang="ko-KR" altLang="en-US" dirty="0" err="1"/>
              <a:t>코파일럿</a:t>
            </a:r>
            <a:r>
              <a:rPr lang="ko-KR" altLang="en-US" dirty="0"/>
              <a:t> 등 각기 다른 부분을 맡을 수도 있을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AAA48-F7CF-974D-888B-34300357AE17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162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개발환경은 한 학생이 데스크탑에 </a:t>
            </a:r>
            <a:r>
              <a:rPr lang="en-US" altLang="ko-KR" dirty="0"/>
              <a:t>WSL</a:t>
            </a:r>
            <a:r>
              <a:rPr lang="ko-KR" altLang="en-US" dirty="0"/>
              <a:t>를 이용해 </a:t>
            </a:r>
            <a:r>
              <a:rPr lang="en-US" altLang="ko-KR" dirty="0"/>
              <a:t>Ubuntu 20.04</a:t>
            </a:r>
            <a:r>
              <a:rPr lang="ko-KR" altLang="en-US" dirty="0"/>
              <a:t>로 서버를 개설하고</a:t>
            </a:r>
            <a:r>
              <a:rPr lang="en-US" altLang="ko-KR" dirty="0"/>
              <a:t>, </a:t>
            </a:r>
            <a:r>
              <a:rPr lang="ko-KR" altLang="en-US" dirty="0"/>
              <a:t>개발 과정은 </a:t>
            </a:r>
            <a:r>
              <a:rPr lang="en-US" altLang="ko-KR" dirty="0"/>
              <a:t>SSH</a:t>
            </a:r>
            <a:r>
              <a:rPr lang="ko-KR" altLang="en-US" dirty="0"/>
              <a:t>를 통해 원격으로 접속해서 이용하고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</a:t>
            </a:r>
            <a:r>
              <a:rPr lang="en-US" altLang="ko-KR" dirty="0"/>
              <a:t>WSL</a:t>
            </a:r>
            <a:r>
              <a:rPr lang="ko-KR" altLang="en-US" dirty="0"/>
              <a:t> 위에 프로젝트에 필요한 코드를 </a:t>
            </a:r>
            <a:r>
              <a:rPr lang="ko-KR" altLang="en-US" dirty="0" err="1"/>
              <a:t>올려두고</a:t>
            </a:r>
            <a:r>
              <a:rPr lang="en-US" altLang="ko-KR" dirty="0"/>
              <a:t>, </a:t>
            </a:r>
            <a:r>
              <a:rPr lang="ko-KR" altLang="en-US" dirty="0"/>
              <a:t>이후 </a:t>
            </a:r>
            <a:r>
              <a:rPr lang="en-US" altLang="ko-KR" dirty="0"/>
              <a:t>docker </a:t>
            </a:r>
            <a:r>
              <a:rPr lang="ko-KR" altLang="en-US" dirty="0"/>
              <a:t>상에서 </a:t>
            </a:r>
            <a:r>
              <a:rPr lang="en-US" altLang="ko-KR" dirty="0" err="1"/>
              <a:t>scala</a:t>
            </a:r>
            <a:r>
              <a:rPr lang="ko-KR" altLang="en-US" dirty="0"/>
              <a:t>로 컴파일을 하며 테스트를 진행할 수 있도록 </a:t>
            </a:r>
            <a:r>
              <a:rPr lang="ko-KR" altLang="en-US" dirty="0" err="1"/>
              <a:t>해두었습니다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</a:t>
            </a:r>
            <a:r>
              <a:rPr lang="en-US" altLang="ko-KR" dirty="0" err="1"/>
              <a:t>hseeberger</a:t>
            </a:r>
            <a:r>
              <a:rPr lang="en-US" altLang="ko-KR" dirty="0"/>
              <a:t>/</a:t>
            </a:r>
            <a:r>
              <a:rPr lang="en-US" altLang="ko-KR" dirty="0" err="1"/>
              <a:t>scala-sbt</a:t>
            </a:r>
            <a:r>
              <a:rPr lang="en-US" altLang="ko-KR" dirty="0"/>
              <a:t> java se 8, </a:t>
            </a:r>
            <a:r>
              <a:rPr lang="en-US" altLang="ko-KR" dirty="0" err="1"/>
              <a:t>scala</a:t>
            </a:r>
            <a:r>
              <a:rPr lang="en-US" altLang="ko-KR" dirty="0"/>
              <a:t> 2.13.1, </a:t>
            </a:r>
            <a:r>
              <a:rPr lang="en-US" altLang="ko-KR" dirty="0" err="1"/>
              <a:t>sbt</a:t>
            </a:r>
            <a:r>
              <a:rPr lang="en-US" altLang="ko-KR" dirty="0"/>
              <a:t> 1.3.5 </a:t>
            </a:r>
            <a:r>
              <a:rPr lang="ko-KR" altLang="en-US" dirty="0"/>
              <a:t>등을</a:t>
            </a:r>
            <a:r>
              <a:rPr lang="en-US" altLang="ko-KR" dirty="0"/>
              <a:t> </a:t>
            </a:r>
            <a:r>
              <a:rPr lang="ko-KR" altLang="en-US" dirty="0"/>
              <a:t>이용중입니다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AAA48-F7CF-974D-888B-34300357AE17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520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46798-78AC-483C-AE6B-6F744D7E9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7F8E4B-25B5-4AAA-A25C-F2CB3DF3F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8E608-F9DB-4C84-ADB3-AC1E0EFB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851B-7DF5-444E-A958-AD6ED0C035A7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F58B0-90A9-403D-9D61-EEAB85DC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6D6E6-4CB9-44E9-B338-A5648E4A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42B0-1488-40F1-9134-60A5D9A8E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83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3C668-C9DF-4033-A6FE-FF43FC55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907D22-13C3-4B0C-9146-2A395EF95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AB564-AB7D-4637-93DB-0E0C9E461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851B-7DF5-444E-A958-AD6ED0C035A7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37FBA7-A168-41D0-BAA5-0A566BC6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202AD1-EFCB-4459-9AEB-6B5545D4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42B0-1488-40F1-9134-60A5D9A8E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62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EDD0ED-9CA6-4D9A-8081-90661ABCE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5041F3-F1B1-4CA4-97E9-BEBF8F57B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7A1D5-35F5-4511-86DF-7C0AD6A7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851B-7DF5-444E-A958-AD6ED0C035A7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65CB83-1FBA-43FB-B11F-BBFB3BE31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8D1949-F3D7-4F4B-A4CE-FA8ACCAF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42B0-1488-40F1-9134-60A5D9A8E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46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4CC00-A522-44B2-B6F9-E9EEEA98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E7B6B4-DCB5-4C42-B5C8-C83CC1A0B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0219B1-48B4-4F7D-94E7-3055F47E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851B-7DF5-444E-A958-AD6ED0C035A7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9C8AB8-2496-4982-8351-3728EAFFB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6981C-4D3A-4DF2-A210-884846345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42B0-1488-40F1-9134-60A5D9A8E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51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A4D0A-5584-48C5-9F48-22D1BC9A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2D1164-A081-46F5-AAFB-683DEB0A5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4A73-1802-44C7-A53F-4FCA35D2E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851B-7DF5-444E-A958-AD6ED0C035A7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565EC6-130A-4768-9734-946F0D2C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59C00-3CB8-4FAD-AA3C-7D8FD8B7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42B0-1488-40F1-9134-60A5D9A8E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9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F05F8-4C75-4222-AD56-2308E343B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11B155-8887-42A8-BB04-3009B7ABF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623444-CA06-4B6C-B90D-9EAC0F2B4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FD9778-24E9-4784-91DC-F2AF7483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851B-7DF5-444E-A958-AD6ED0C035A7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0E7CD7-17F7-4ADC-B04E-CBBD78156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E88EEB-40AE-4F8E-9AFA-6F1D15F5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42B0-1488-40F1-9134-60A5D9A8E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62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A7DF7-445C-410B-9865-E83014B17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7CE2F0-3837-4A31-968D-C3ACCE197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8BD254-02A3-4704-B18C-0A3B32650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B5FAB-F480-47C0-A7B8-8394530D5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7005F1-E14C-443A-B251-544389009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C05403-7E66-488B-8E09-8B0DCC1C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851B-7DF5-444E-A958-AD6ED0C035A7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B99368-BCD7-4FCA-9CA2-9B888335C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67FE92-E1C3-4E4B-902C-3076740D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42B0-1488-40F1-9134-60A5D9A8E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53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0D85F-0BF6-4D0B-9ADC-D3AB0A2A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A7677C-2EE6-47BC-8732-E0E46587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851B-7DF5-444E-A958-AD6ED0C035A7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B6321A-A55D-4928-B50A-A308493B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95BAFB-1021-4534-A724-46395214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42B0-1488-40F1-9134-60A5D9A8E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69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841085-CE59-4336-A7D0-2037EA2D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851B-7DF5-444E-A958-AD6ED0C035A7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FB0E95-ED42-4B27-B3FB-5759255A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0A60BA-8424-4488-987C-AA869AD3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42B0-1488-40F1-9134-60A5D9A8E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29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A7C33-227B-4F3E-AE28-6A90B5853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6F2BC-7E27-4AA9-8FEA-DF75DC467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F3089A-0F3E-4E70-94C4-90460947A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4DE5D-7096-4F08-BF58-40786133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851B-7DF5-444E-A958-AD6ED0C035A7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6BBDA1-ABC0-4E01-9236-5095A002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3CDA5A-330F-4BA0-80FC-AB7AABFA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42B0-1488-40F1-9134-60A5D9A8E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82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8A160-01C2-4DB4-9320-BB8D04B1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300323-B882-462F-86FC-02D470172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04303-E12D-4AA9-9C79-BD39467FB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C8B8F3-4AFD-4438-93E0-DF2DD8E9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851B-7DF5-444E-A958-AD6ED0C035A7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9CA866-E248-4183-BC33-4A1D0DD4B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82CB3A-A0DB-4DC0-91D5-4F8ECA15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42B0-1488-40F1-9134-60A5D9A8E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94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E95A8D-B6C6-4D30-8BB8-43842F38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167657-F171-4E87-9317-BEE0319D8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2958C-1B47-4DEF-9E3C-6AA595168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8851B-7DF5-444E-A958-AD6ED0C035A7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8208E-9D41-4943-A9C3-4235E9455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073E0C-8A25-4203-9DDE-82FAD1CA1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D42B0-1488-40F1-9134-60A5D9A8E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2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ublesprogramming.tistory.com/256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cala-lang.org/style/naming-conventions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8A358-9830-456C-8FF3-0F89CFFEC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Project Progress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381257-AF73-4EAA-AF11-0C810F128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Team Black: </a:t>
            </a:r>
            <a:r>
              <a:rPr lang="ko-KR" altLang="en-US" err="1"/>
              <a:t>옥주연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ko-KR" altLang="en-US" err="1"/>
              <a:t>송현지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ko-KR" altLang="en-US" err="1"/>
              <a:t>김진모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30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E8595-16E7-495A-A316-5A431470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Programming Environment</a:t>
            </a:r>
            <a:endParaRPr lang="ko-KR" altLang="en-US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E24EC-BE36-4865-81C5-230BD889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ea typeface="맑은 고딕"/>
              </a:rPr>
              <a:t>gensort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F679D3-812A-CC62-69BF-B6003464A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544" y="1960561"/>
            <a:ext cx="6710911" cy="439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14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CB68E-0D17-1AE0-BEBD-1756852E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Programming Environment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B7F27-B8C4-9170-3DD4-5652EE49E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kumimoji="1" lang="en-US" altLang="ko-Kore-KR" dirty="0"/>
              <a:t>Git</a:t>
            </a:r>
          </a:p>
          <a:p>
            <a:pPr lvl="1">
              <a:lnSpc>
                <a:spcPct val="100000"/>
              </a:lnSpc>
            </a:pPr>
            <a:r>
              <a:rPr kumimoji="1" lang="en-US" altLang="ko-Kore-KR" dirty="0"/>
              <a:t>Git Commit Message Convention</a:t>
            </a:r>
          </a:p>
          <a:p>
            <a:pPr lvl="2">
              <a:lnSpc>
                <a:spcPct val="100000"/>
              </a:lnSpc>
            </a:pPr>
            <a:r>
              <a:rPr kumimoji="1" lang="en-US" altLang="ko-Kore-KR" dirty="0">
                <a:hlinkClick r:id="rId3"/>
              </a:rPr>
              <a:t>https://doublesprogramming.tistory.com/256</a:t>
            </a:r>
            <a:r>
              <a:rPr kumimoji="1" lang="en-US" altLang="ko-Kore-KR" dirty="0"/>
              <a:t> </a:t>
            </a:r>
          </a:p>
          <a:p>
            <a:pPr lvl="1">
              <a:lnSpc>
                <a:spcPct val="100000"/>
              </a:lnSpc>
            </a:pPr>
            <a:r>
              <a:rPr kumimoji="1" lang="en-US" altLang="ko-Kore-KR" dirty="0"/>
              <a:t>Workflow: Git-flow</a:t>
            </a:r>
          </a:p>
          <a:p>
            <a:pPr lvl="2">
              <a:lnSpc>
                <a:spcPct val="100000"/>
              </a:lnSpc>
            </a:pPr>
            <a:r>
              <a:rPr kumimoji="1" lang="en-US" altLang="ko-Kore-KR" dirty="0"/>
              <a:t>https://techblog.woowahan.com/2553/</a:t>
            </a:r>
          </a:p>
          <a:p>
            <a:pPr>
              <a:lnSpc>
                <a:spcPct val="100000"/>
              </a:lnSpc>
            </a:pPr>
            <a:r>
              <a:rPr kumimoji="1" lang="en-US" altLang="ko-Kore-KR" dirty="0"/>
              <a:t>Scala</a:t>
            </a:r>
          </a:p>
          <a:p>
            <a:pPr lvl="1">
              <a:lnSpc>
                <a:spcPct val="100000"/>
              </a:lnSpc>
            </a:pPr>
            <a:r>
              <a:rPr kumimoji="1" lang="en-US" altLang="ko-Kore-KR" dirty="0"/>
              <a:t>Naming Convention</a:t>
            </a:r>
          </a:p>
          <a:p>
            <a:pPr lvl="2">
              <a:lnSpc>
                <a:spcPct val="100000"/>
              </a:lnSpc>
            </a:pPr>
            <a:r>
              <a:rPr kumimoji="1" lang="en-US" altLang="ko-Kore-KR" dirty="0">
                <a:hlinkClick r:id="rId4"/>
              </a:rPr>
              <a:t>https://docs.scala-lang.org/style/naming-conventions.html</a:t>
            </a:r>
            <a:r>
              <a:rPr kumimoji="1" lang="en-US" altLang="ko-Kore-KR" dirty="0"/>
              <a:t> </a:t>
            </a:r>
          </a:p>
          <a:p>
            <a:pPr>
              <a:lnSpc>
                <a:spcPct val="100000"/>
              </a:lnSpc>
            </a:pPr>
            <a:r>
              <a:rPr kumimoji="1" lang="en-US" altLang="ko-Kore-KR" dirty="0" err="1"/>
              <a:t>gRPC</a:t>
            </a:r>
            <a:endParaRPr kumimoji="1" lang="en-US" altLang="ko-Kore-KR" dirty="0"/>
          </a:p>
          <a:p>
            <a:pPr lvl="1">
              <a:lnSpc>
                <a:spcPct val="100000"/>
              </a:lnSpc>
            </a:pPr>
            <a:r>
              <a:rPr kumimoji="1" lang="en-US" altLang="ko-Kore-KR" dirty="0"/>
              <a:t>Naming Convention</a:t>
            </a:r>
          </a:p>
          <a:p>
            <a:pPr lvl="2">
              <a:lnSpc>
                <a:spcPct val="100000"/>
              </a:lnSpc>
            </a:pPr>
            <a:r>
              <a:rPr kumimoji="1" lang="en-US" altLang="ko-Kore-KR" dirty="0"/>
              <a:t>https://developers.google.com/protocol-buffers/docs/proto3#simple</a:t>
            </a:r>
          </a:p>
          <a:p>
            <a:pPr marL="914400" lvl="2" indent="0">
              <a:lnSpc>
                <a:spcPct val="100000"/>
              </a:lnSpc>
              <a:buNone/>
            </a:pP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04878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E8595-16E7-495A-A316-5A431470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Library, Plugin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E24EC-BE36-4865-81C5-230BD889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g</a:t>
            </a:r>
            <a:r>
              <a:rPr lang="ko-KR" altLang="en-US" dirty="0">
                <a:ea typeface="맑은 고딕"/>
              </a:rPr>
              <a:t>RPC </a:t>
            </a:r>
            <a:endParaRPr lang="en-US" altLang="ko-KR" dirty="0">
              <a:ea typeface="맑은 고딕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ea typeface="맑은 고딕"/>
              </a:rPr>
              <a:t>Protobuf</a:t>
            </a:r>
            <a:endParaRPr lang="ko-KR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ea typeface="맑은 고딕"/>
              </a:rPr>
              <a:t>scalaPB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21516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E8595-16E7-495A-A316-5A431470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Logging</a:t>
            </a:r>
            <a:endParaRPr lang="ko-KR" altLang="en-US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E24EC-BE36-4865-81C5-230BD889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>
                <a:ea typeface="맑은 고딕"/>
              </a:rPr>
              <a:t>log4j Scala API</a:t>
            </a:r>
            <a:r>
              <a:rPr lang="ko-KR" altLang="en-US">
                <a:ea typeface="맑은 고딕"/>
              </a:rPr>
              <a:t> 사용</a:t>
            </a:r>
            <a:endParaRPr lang="en-US" altLang="ko-KR">
              <a:ea typeface="맑은 고딕"/>
            </a:endParaRPr>
          </a:p>
          <a:p>
            <a:endParaRPr lang="en-US" altLang="ko-KR">
              <a:ea typeface="맑은 고딕"/>
            </a:endParaRPr>
          </a:p>
          <a:p>
            <a:r>
              <a:rPr lang="en-US" altLang="ko-KR"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import org.apache.logging.log4j.scala.Logging</a:t>
            </a:r>
          </a:p>
          <a:p>
            <a:endParaRPr lang="en-US" altLang="ko-KR">
              <a:ea typeface="맑은 고딕"/>
            </a:endParaRPr>
          </a:p>
          <a:p>
            <a:r>
              <a:rPr lang="en-US" altLang="ko-KR" err="1"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logger.info</a:t>
            </a:r>
            <a:r>
              <a:rPr lang="en-US" altLang="ko-KR"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(“message”)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07DAEA0-DF1A-C186-A454-54B5636BE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613" y="165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ore-KR" altLang="ko-Kore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ore-KR" altLang="ko-Kore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168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E8595-16E7-495A-A316-5A431470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Design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117FCCF-A48F-408A-546F-391E7AEB1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0530"/>
            <a:ext cx="10515600" cy="308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43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C4C1A-77ED-A137-9A51-58B654A4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Design</a:t>
            </a:r>
            <a:endParaRPr kumimoji="1" lang="ko-Kore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BF64C1C-B123-6556-72B9-B1B315762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47"/>
          <a:stretch/>
        </p:blipFill>
        <p:spPr>
          <a:xfrm>
            <a:off x="413654" y="2487938"/>
            <a:ext cx="3738806" cy="2478156"/>
          </a:xfrm>
          <a:prstGeom prst="rect">
            <a:avLst/>
          </a:prstGeom>
        </p:spPr>
      </p:pic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0BC1FDB3-EE40-B8B4-11C5-4562C05925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52" b="46032"/>
          <a:stretch/>
        </p:blipFill>
        <p:spPr>
          <a:xfrm>
            <a:off x="4307581" y="2253585"/>
            <a:ext cx="3738806" cy="2946862"/>
          </a:xfrm>
          <a:prstGeom prst="rect">
            <a:avLst/>
          </a:prstGeom>
        </p:spPr>
      </p:pic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152AE903-5945-A74F-1263-774CB9205C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5"/>
          <a:stretch/>
        </p:blipFill>
        <p:spPr>
          <a:xfrm>
            <a:off x="8201509" y="1419302"/>
            <a:ext cx="3738806" cy="46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31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DB4EE-7B95-5856-6B0C-C9560F6B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Progress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3BB06-6073-27C9-C1D2-EB60815AD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ko-Kore-KR" dirty="0"/>
              <a:t>Current state: Implementing Milestone #2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dirty="0">
                <a:solidFill>
                  <a:srgbClr val="00B050"/>
                </a:solidFill>
              </a:rPr>
              <a:t>✓ Development environment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dirty="0">
                <a:solidFill>
                  <a:srgbClr val="00B050"/>
                </a:solidFill>
              </a:rPr>
              <a:t>✓ Connection with </a:t>
            </a:r>
            <a:r>
              <a:rPr kumimoji="1" lang="en-US" altLang="ko-Kore-KR" dirty="0" err="1">
                <a:solidFill>
                  <a:srgbClr val="00B050"/>
                </a:solidFill>
              </a:rPr>
              <a:t>gRPC</a:t>
            </a:r>
            <a:endParaRPr kumimoji="1" lang="en-US" altLang="ko-Kore-KR" dirty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dirty="0">
                <a:solidFill>
                  <a:srgbClr val="00B050"/>
                </a:solidFill>
              </a:rPr>
              <a:t>✓ Design modules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dirty="0">
                <a:solidFill>
                  <a:srgbClr val="FF0000"/>
                </a:solidFill>
              </a:rPr>
              <a:t>✗ Implementation of sampling/sorting/partitioning/shuffling/merge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dirty="0">
                <a:solidFill>
                  <a:srgbClr val="FF0000"/>
                </a:solidFill>
              </a:rPr>
              <a:t>✗ Implementation of unit tests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63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B19D1-533E-E738-BC2B-4AC188B5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Milestones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1BB548-F035-0F64-7720-517B332E7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dirty="0"/>
              <a:t>Milestone #1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ea typeface="맑은 고딕"/>
              </a:rPr>
              <a:t>genSort</a:t>
            </a:r>
            <a:r>
              <a:rPr lang="en-US" dirty="0">
                <a:ea typeface="맑은 고딕"/>
              </a:rPr>
              <a:t>, </a:t>
            </a:r>
            <a:r>
              <a:rPr lang="en-US" dirty="0" err="1">
                <a:ea typeface="맑은 고딕"/>
              </a:rPr>
              <a:t>gRPC</a:t>
            </a:r>
            <a:r>
              <a:rPr lang="en-US" dirty="0">
                <a:ea typeface="맑은 고딕"/>
              </a:rPr>
              <a:t>, log4j2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사용법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숙지</a:t>
            </a:r>
            <a:endParaRPr lang="ko-KR" altLang="en-US" dirty="0">
              <a:ea typeface="맑은 고딕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전체적인 프로젝트의 </a:t>
            </a:r>
            <a:r>
              <a:rPr lang="ko-KR" altLang="en-US" dirty="0" err="1">
                <a:ea typeface="맑은 고딕"/>
              </a:rPr>
              <a:t>flow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chart</a:t>
            </a:r>
            <a:r>
              <a:rPr lang="ko-KR" altLang="en-US" dirty="0">
                <a:ea typeface="맑은 고딕"/>
              </a:rPr>
              <a:t> 설계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Git commit C</a:t>
            </a:r>
            <a:r>
              <a:rPr lang="ko-KR" altLang="en-US" dirty="0" err="1">
                <a:ea typeface="맑은 고딕"/>
              </a:rPr>
              <a:t>onvention</a:t>
            </a:r>
            <a:endParaRPr lang="ko-KR" altLang="en-US" dirty="0">
              <a:ea typeface="맑은 고딕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Naming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C</a:t>
            </a:r>
            <a:r>
              <a:rPr lang="ko-KR" altLang="en-US" dirty="0" err="1">
                <a:ea typeface="맑은 고딕"/>
              </a:rPr>
              <a:t>onvention</a:t>
            </a:r>
            <a:endParaRPr lang="ko-KR" altLang="en-US" dirty="0">
              <a:ea typeface="맑은 고딕"/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err="1">
                <a:ea typeface="맑은 고딕"/>
              </a:rPr>
              <a:t>Scala</a:t>
            </a:r>
            <a:endParaRPr lang="ko-KR" altLang="en-US" dirty="0">
              <a:ea typeface="맑은 고딕"/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err="1">
                <a:ea typeface="맑은 고딕"/>
              </a:rPr>
              <a:t>gRPC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4847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B19D1-533E-E738-BC2B-4AC188B5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Milestones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1BB548-F035-0F64-7720-517B332E7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dirty="0"/>
              <a:t>Milestone #2</a:t>
            </a:r>
            <a:endParaRPr lang="en-US" dirty="0">
              <a:ea typeface="맑은 고딕" panose="020F0502020204030204"/>
            </a:endParaRPr>
          </a:p>
          <a:p>
            <a:pPr lvl="1">
              <a:lnSpc>
                <a:spcPct val="150000"/>
              </a:lnSpc>
            </a:pPr>
            <a:r>
              <a:rPr kumimoji="1" lang="en-US" dirty="0">
                <a:ea typeface="맑은 고딕"/>
              </a:rPr>
              <a:t>generate input dataset</a:t>
            </a:r>
            <a:endParaRPr lang="en-US" dirty="0">
              <a:ea typeface="맑은 고딕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ea typeface="맑은 고딕"/>
              </a:rPr>
              <a:t>Master</a:t>
            </a:r>
            <a:r>
              <a:rPr lang="ko-KR" altLang="en-US" dirty="0">
                <a:ea typeface="맑은 고딕"/>
              </a:rPr>
              <a:t>와</a:t>
            </a:r>
            <a:r>
              <a:rPr lang="en-US" dirty="0">
                <a:ea typeface="맑은 고딕"/>
              </a:rPr>
              <a:t> Worker</a:t>
            </a:r>
            <a:r>
              <a:rPr lang="ko-KR" altLang="en-US" dirty="0">
                <a:ea typeface="맑은 고딕"/>
              </a:rPr>
              <a:t>의</a:t>
            </a:r>
            <a:r>
              <a:rPr lang="en-US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연결</a:t>
            </a:r>
            <a:r>
              <a:rPr lang="en-US" altLang="ko-KR" dirty="0">
                <a:ea typeface="맑은 고딕"/>
              </a:rPr>
              <a:t>(</a:t>
            </a:r>
            <a:r>
              <a:rPr lang="en-US" altLang="ko-KR" dirty="0" err="1">
                <a:ea typeface="맑은 고딕"/>
              </a:rPr>
              <a:t>메세지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송수신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확인</a:t>
            </a:r>
            <a:r>
              <a:rPr lang="en-US" altLang="ko-KR" dirty="0">
                <a:ea typeface="맑은 고딕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ea typeface="맑은 고딕"/>
              </a:rPr>
              <a:t>Master와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Worker의</a:t>
            </a:r>
            <a:r>
              <a:rPr lang="en-US" altLang="ko-KR" dirty="0">
                <a:ea typeface="맑은 고딕"/>
              </a:rPr>
              <a:t> state </a:t>
            </a:r>
            <a:r>
              <a:rPr lang="en-US" altLang="ko-KR" dirty="0" err="1">
                <a:ea typeface="맑은 고딕"/>
              </a:rPr>
              <a:t>구성</a:t>
            </a:r>
            <a:endParaRPr lang="en-US" altLang="ko-KR" dirty="0">
              <a:ea typeface="맑은 고딕"/>
            </a:endParaRPr>
          </a:p>
          <a:p>
            <a:pPr lvl="1">
              <a:lnSpc>
                <a:spcPct val="150000"/>
              </a:lnSpc>
            </a:pPr>
            <a:endParaRPr lang="en-US" dirty="0">
              <a:ea typeface="맑은 고딕"/>
            </a:endParaRPr>
          </a:p>
          <a:p>
            <a:pPr lvl="1">
              <a:lnSpc>
                <a:spcPct val="150000"/>
              </a:lnSpc>
            </a:pPr>
            <a:endParaRPr lang="en-US" dirty="0">
              <a:ea typeface="맑은 고딕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7A5579F-9EB6-7D74-4C8B-C72EF21A351A}"/>
              </a:ext>
            </a:extLst>
          </p:cNvPr>
          <p:cNvCxnSpPr>
            <a:cxnSpLocks/>
          </p:cNvCxnSpPr>
          <p:nvPr/>
        </p:nvCxnSpPr>
        <p:spPr>
          <a:xfrm>
            <a:off x="838200" y="3807725"/>
            <a:ext cx="10515600" cy="0"/>
          </a:xfrm>
          <a:prstGeom prst="line">
            <a:avLst/>
          </a:prstGeom>
          <a:ln w="50800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982BC4-DF3C-79EB-98E7-297968B47BE2}"/>
              </a:ext>
            </a:extLst>
          </p:cNvPr>
          <p:cNvSpPr txBox="1"/>
          <p:nvPr/>
        </p:nvSpPr>
        <p:spPr>
          <a:xfrm>
            <a:off x="9814560" y="3816628"/>
            <a:ext cx="1642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>
                <a:solidFill>
                  <a:srgbClr val="FF40FF"/>
                </a:solidFill>
              </a:rPr>
              <a:t>Current State</a:t>
            </a:r>
            <a:endParaRPr kumimoji="1" lang="ko-Kore-KR" altLang="en-US" b="1">
              <a:solidFill>
                <a:srgbClr val="FF4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40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B19D1-533E-E738-BC2B-4AC188B5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Milestones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1BB548-F035-0F64-7720-517B332E7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dirty="0"/>
              <a:t>Milestone #3</a:t>
            </a:r>
            <a:endParaRPr lang="en-US" dirty="0">
              <a:ea typeface="맑은 고딕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err="1">
                <a:ea typeface="맑은 고딕"/>
              </a:rPr>
              <a:t>Unit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test</a:t>
            </a:r>
            <a:r>
              <a:rPr lang="ko-KR" altLang="en-US" dirty="0">
                <a:ea typeface="맑은 고딕"/>
              </a:rPr>
              <a:t> 작성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맑은 고딕"/>
              </a:rPr>
              <a:t>Sampling</a:t>
            </a:r>
          </a:p>
          <a:p>
            <a:pPr lvl="2">
              <a:lnSpc>
                <a:spcPct val="100000"/>
              </a:lnSpc>
            </a:pPr>
            <a:r>
              <a:rPr lang="en-US" altLang="ko-KR" dirty="0" err="1">
                <a:ea typeface="맑은 고딕"/>
              </a:rPr>
              <a:t>Worker가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Master에</a:t>
            </a:r>
            <a:r>
              <a:rPr lang="en-US" altLang="ko-KR" dirty="0">
                <a:ea typeface="맑은 고딕"/>
              </a:rPr>
              <a:t> sample data </a:t>
            </a:r>
            <a:r>
              <a:rPr lang="en-US" altLang="ko-KR" dirty="0" err="1">
                <a:ea typeface="맑은 고딕"/>
              </a:rPr>
              <a:t>전송</a:t>
            </a:r>
            <a:endParaRPr lang="en-US" altLang="ko-KR" dirty="0">
              <a:ea typeface="맑은 고딕"/>
            </a:endParaRPr>
          </a:p>
          <a:p>
            <a:pPr lvl="2">
              <a:lnSpc>
                <a:spcPct val="100000"/>
              </a:lnSpc>
            </a:pPr>
            <a:r>
              <a:rPr lang="en-US" altLang="ko-KR" dirty="0">
                <a:ea typeface="맑은 고딕"/>
              </a:rPr>
              <a:t>Master</a:t>
            </a:r>
            <a:r>
              <a:rPr lang="ko-KR" altLang="en-US" dirty="0">
                <a:ea typeface="맑은 고딕"/>
              </a:rPr>
              <a:t>의</a:t>
            </a:r>
            <a:r>
              <a:rPr lang="en-US" altLang="ko-KR" dirty="0">
                <a:ea typeface="맑은 고딕"/>
              </a:rPr>
              <a:t> Partition </a:t>
            </a:r>
            <a:r>
              <a:rPr lang="en-US" altLang="ko-KR" dirty="0" err="1">
                <a:ea typeface="맑은 고딕"/>
              </a:rPr>
              <a:t>분배</a:t>
            </a:r>
            <a:endParaRPr lang="en-US" altLang="ko-KR" dirty="0">
              <a:ea typeface="맑은 고딕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맑은 고딕"/>
              </a:rPr>
              <a:t>Sorting/Partitioning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Malgun Gothic"/>
                <a:ea typeface="Malgun Gothic"/>
              </a:rPr>
              <a:t>Shuffling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Shuffle data </a:t>
            </a:r>
            <a:r>
              <a:rPr lang="ko-KR" altLang="en-US" dirty="0"/>
              <a:t>전송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latin typeface="Malgun Gothic"/>
                <a:ea typeface="Malgun Gothic"/>
              </a:rPr>
              <a:t>Merge</a:t>
            </a:r>
            <a:endParaRPr lang="en-US" dirty="0">
              <a:ea typeface="맑은 고딕"/>
            </a:endParaRPr>
          </a:p>
          <a:p>
            <a:pPr lvl="1">
              <a:lnSpc>
                <a:spcPct val="100000"/>
              </a:lnSpc>
            </a:pPr>
            <a:endParaRPr 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3586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B19D1-533E-E738-BC2B-4AC188B5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Milestones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1BB548-F035-0F64-7720-517B332E7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50000"/>
              </a:lnSpc>
            </a:pPr>
            <a:r>
              <a:rPr kumimoji="1" lang="en-US" dirty="0"/>
              <a:t>Milestone #4</a:t>
            </a:r>
            <a:endParaRPr lang="en-US" dirty="0">
              <a:ea typeface="맑은 고딕"/>
            </a:endParaRPr>
          </a:p>
          <a:p>
            <a:pPr marL="914400" lvl="1" indent="-457200">
              <a:lnSpc>
                <a:spcPct val="150000"/>
              </a:lnSpc>
            </a:pPr>
            <a:r>
              <a:rPr lang="en-US" dirty="0">
                <a:ea typeface="맑은 고딕"/>
              </a:rPr>
              <a:t>Unit test </a:t>
            </a:r>
            <a:r>
              <a:rPr lang="ko-KR" altLang="en-US" dirty="0">
                <a:ea typeface="맑은 고딕"/>
              </a:rPr>
              <a:t>통과</a:t>
            </a:r>
            <a:endParaRPr lang="en-US" dirty="0">
              <a:ea typeface="맑은 고딕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ea typeface="맑은 고딕"/>
            </a:endParaRPr>
          </a:p>
          <a:p>
            <a:pPr lvl="1">
              <a:lnSpc>
                <a:spcPct val="150000"/>
              </a:lnSpc>
            </a:pPr>
            <a:endParaRPr 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7665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C066A-2079-4A8F-BAD1-7E00D3E3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Review of Weekly Project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248FAA-F7A3-4E51-A80B-2530D063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Week 1-3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Complete Milestone #1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Start Milestone #2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State diagram</a:t>
            </a:r>
          </a:p>
          <a:p>
            <a:pPr lvl="1"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 lvl="2">
              <a:lnSpc>
                <a:spcPct val="150000"/>
              </a:lnSpc>
            </a:pPr>
            <a:endParaRPr lang="en-US" altLang="ko-KR"/>
          </a:p>
          <a:p>
            <a:pPr lvl="2">
              <a:lnSpc>
                <a:spcPct val="150000"/>
              </a:lnSpc>
            </a:pPr>
            <a:endParaRPr lang="en-US" altLang="ko-KR"/>
          </a:p>
          <a:p>
            <a:pPr lvl="1">
              <a:lnSpc>
                <a:spcPct val="1500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02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C066A-2079-4A8F-BAD1-7E00D3E3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Review of Weekly Project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248FAA-F7A3-4E51-A80B-2530D063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Week 4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Milestone #2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Generate input data(</a:t>
            </a:r>
            <a:r>
              <a:rPr lang="en-US" altLang="ko-KR" err="1"/>
              <a:t>gensort</a:t>
            </a:r>
            <a:r>
              <a:rPr lang="en-US" altLang="ko-KR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Connection between master and worker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 lvl="2">
              <a:lnSpc>
                <a:spcPct val="150000"/>
              </a:lnSpc>
            </a:pPr>
            <a:endParaRPr lang="en-US" altLang="ko-KR"/>
          </a:p>
          <a:p>
            <a:pPr lvl="2">
              <a:lnSpc>
                <a:spcPct val="150000"/>
              </a:lnSpc>
            </a:pPr>
            <a:endParaRPr lang="en-US" altLang="ko-KR"/>
          </a:p>
          <a:p>
            <a:pPr lvl="1">
              <a:lnSpc>
                <a:spcPct val="1500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58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E8595-16E7-495A-A316-5A431470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Communication Method</a:t>
            </a:r>
            <a:endParaRPr lang="ko-KR" altLang="en-US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E24EC-BE36-4865-81C5-230BD889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Notion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Regular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meeting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:</a:t>
            </a:r>
            <a:r>
              <a:rPr lang="ko-KR" altLang="en-US" dirty="0">
                <a:ea typeface="맑은 고딕"/>
              </a:rPr>
              <a:t> 금요일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Surgical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Team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7F740A-8FF8-2200-70BE-47AEA32BB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914" y="1726570"/>
            <a:ext cx="5645426" cy="454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66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E8595-16E7-495A-A316-5A431470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Programming Environment</a:t>
            </a:r>
            <a:endParaRPr lang="ko-KR" altLang="en-US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E24EC-BE36-4865-81C5-230BD889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WSL(Ubuntu 20.04) with SSH Connection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Scala Environment with Docker Image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ea typeface="맑은 고딕"/>
              </a:rPr>
              <a:t>hseeberger</a:t>
            </a:r>
            <a:r>
              <a:rPr lang="en-US" altLang="ko-KR" dirty="0">
                <a:ea typeface="맑은 고딕"/>
              </a:rPr>
              <a:t>/</a:t>
            </a:r>
            <a:r>
              <a:rPr lang="en-US" altLang="ko-KR" dirty="0" err="1">
                <a:ea typeface="맑은 고딕"/>
              </a:rPr>
              <a:t>scala-sbt</a:t>
            </a:r>
            <a:r>
              <a:rPr lang="en-US" altLang="ko-KR" dirty="0">
                <a:ea typeface="맑은 고딕"/>
              </a:rPr>
              <a:t> from Docker Hub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ea typeface="맑은 고딕"/>
              </a:rPr>
              <a:t>Java</a:t>
            </a:r>
            <a:r>
              <a:rPr lang="en-US" altLang="ko-KR" dirty="0">
                <a:ea typeface="맑은 고딕"/>
              </a:rPr>
              <a:t> SE 8 (OpenJDK 1.8.0)</a:t>
            </a:r>
            <a:endParaRPr lang="ko-KR" altLang="en-US" dirty="0">
              <a:ea typeface="맑은 고딕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ea typeface="맑은 고딕"/>
              </a:rPr>
              <a:t>Scala</a:t>
            </a:r>
            <a:r>
              <a:rPr lang="en-US" altLang="ko-KR" dirty="0">
                <a:ea typeface="맑은 고딕"/>
              </a:rPr>
              <a:t> 2.13.1 + </a:t>
            </a:r>
            <a:r>
              <a:rPr lang="en-US" altLang="ko-KR" dirty="0" err="1">
                <a:ea typeface="맑은 고딕"/>
              </a:rPr>
              <a:t>sbt</a:t>
            </a:r>
            <a:r>
              <a:rPr lang="en-US" altLang="ko-KR" dirty="0">
                <a:ea typeface="맑은 고딕"/>
              </a:rPr>
              <a:t> 1.3.5</a:t>
            </a:r>
          </a:p>
        </p:txBody>
      </p:sp>
    </p:spTree>
    <p:extLst>
      <p:ext uri="{BB962C8B-B14F-4D97-AF65-F5344CB8AC3E}">
        <p14:creationId xmlns:p14="http://schemas.microsoft.com/office/powerpoint/2010/main" val="957932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BC150B5E62FA7449CB7BE3B888DB8D8" ma:contentTypeVersion="15" ma:contentTypeDescription="새 문서를 만듭니다." ma:contentTypeScope="" ma:versionID="fe72f077e80dfa93cb57bdc04ff24c11">
  <xsd:schema xmlns:xsd="http://www.w3.org/2001/XMLSchema" xmlns:xs="http://www.w3.org/2001/XMLSchema" xmlns:p="http://schemas.microsoft.com/office/2006/metadata/properties" xmlns:ns3="c8112ea7-da16-411c-bd68-0fbae1171e6f" xmlns:ns4="c506d15a-0742-43e7-87f4-7e186c56baaa" targetNamespace="http://schemas.microsoft.com/office/2006/metadata/properties" ma:root="true" ma:fieldsID="2f484b68ef719fcec28bf3e9f4b57346" ns3:_="" ns4:_="">
    <xsd:import namespace="c8112ea7-da16-411c-bd68-0fbae1171e6f"/>
    <xsd:import namespace="c506d15a-0742-43e7-87f4-7e186c56ba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112ea7-da16-411c-bd68-0fbae1171e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06d15a-0742-43e7-87f4-7e186c56baaa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3B8127-E776-4A18-95AF-F39425A34C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112ea7-da16-411c-bd68-0fbae1171e6f"/>
    <ds:schemaRef ds:uri="c506d15a-0742-43e7-87f4-7e186c56ba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069690-D177-4AC8-84BB-1F7EDF3801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9F0B60-6FF1-48EC-8AA3-0E3A748925F9}">
  <ds:schemaRefs>
    <ds:schemaRef ds:uri="http://schemas.microsoft.com/office/infopath/2007/PartnerControls"/>
    <ds:schemaRef ds:uri="c506d15a-0742-43e7-87f4-7e186c56baaa"/>
    <ds:schemaRef ds:uri="http://purl.org/dc/terms/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c8112ea7-da16-411c-bd68-0fbae1171e6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1122</Words>
  <Application>Microsoft Office PowerPoint</Application>
  <PresentationFormat>와이드스크린</PresentationFormat>
  <Paragraphs>171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Malgun Gothic</vt:lpstr>
      <vt:lpstr>Malgun Gothic</vt:lpstr>
      <vt:lpstr>Arial</vt:lpstr>
      <vt:lpstr>Calibri</vt:lpstr>
      <vt:lpstr>Consolas</vt:lpstr>
      <vt:lpstr>Office 테마</vt:lpstr>
      <vt:lpstr>Project Progress </vt:lpstr>
      <vt:lpstr>Milestones</vt:lpstr>
      <vt:lpstr>Milestones</vt:lpstr>
      <vt:lpstr>Milestones</vt:lpstr>
      <vt:lpstr>Milestones</vt:lpstr>
      <vt:lpstr>Review of Weekly Project</vt:lpstr>
      <vt:lpstr>Review of Weekly Project</vt:lpstr>
      <vt:lpstr>Communication Method</vt:lpstr>
      <vt:lpstr>Programming Environment</vt:lpstr>
      <vt:lpstr>Programming Environment</vt:lpstr>
      <vt:lpstr>Programming Environment</vt:lpstr>
      <vt:lpstr>Library, Plugin</vt:lpstr>
      <vt:lpstr>Logging</vt:lpstr>
      <vt:lpstr>Design</vt:lpstr>
      <vt:lpstr>Design</vt:lpstr>
      <vt:lpstr>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</dc:title>
  <dc:creator>옥주연</dc:creator>
  <cp:lastModifiedBy>옥주연</cp:lastModifiedBy>
  <cp:revision>3</cp:revision>
  <dcterms:created xsi:type="dcterms:W3CDTF">2022-11-13T13:44:22Z</dcterms:created>
  <dcterms:modified xsi:type="dcterms:W3CDTF">2022-11-16T08:30:09Z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0x0101004BC150B5E62FA7449CB7BE3B888DB8D8</vt:lpwstr>
  </property>
</Properties>
</file>