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5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346761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IDEA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配置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框架提示模板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008" y="177286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MyBatis-config.xml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7375" y="2204898"/>
            <a:ext cx="42306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&lt;?xml version="1.0" encoding="UTF-8"?&gt;</a:t>
            </a:r>
          </a:p>
          <a:p>
            <a:r>
              <a:rPr lang="en-US" altLang="zh-CN" sz="1200" dirty="0"/>
              <a:t>&lt;!DOCTYPE configuration</a:t>
            </a:r>
          </a:p>
          <a:p>
            <a:r>
              <a:rPr lang="en-US" altLang="zh-CN" sz="1200" dirty="0"/>
              <a:t>PUBLIC "-//mybatis.org//DTD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3.0//EN"</a:t>
            </a:r>
          </a:p>
          <a:p>
            <a:r>
              <a:rPr lang="en-US" altLang="zh-CN" sz="1200" dirty="0"/>
              <a:t>       </a:t>
            </a:r>
            <a:r>
              <a:rPr lang="en-US" altLang="zh-CN" sz="1200" dirty="0" smtClean="0"/>
              <a:t>       "</a:t>
            </a:r>
            <a:r>
              <a:rPr lang="en-US" altLang="zh-CN" sz="1200" dirty="0"/>
              <a:t>http://mybatis.org/</a:t>
            </a:r>
            <a:r>
              <a:rPr lang="en-US" altLang="zh-CN" sz="1200" dirty="0" err="1"/>
              <a:t>dtd</a:t>
            </a:r>
            <a:r>
              <a:rPr lang="en-US" altLang="zh-CN" sz="1200" dirty="0"/>
              <a:t>/mybatis-3-config.dtd"&gt;</a:t>
            </a:r>
          </a:p>
          <a:p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&lt;configuration&gt;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&lt;/configuration&gt;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59008" y="393304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MyBatis-dao.xml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35056" y="4437084"/>
            <a:ext cx="5077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&lt;?xml version="1.0" encoding="UTF-8"?&gt;</a:t>
            </a:r>
          </a:p>
          <a:p>
            <a:r>
              <a:rPr lang="en-US" altLang="zh-CN" sz="1200" dirty="0"/>
              <a:t>&lt;!DOCTYPE mapper</a:t>
            </a:r>
          </a:p>
          <a:p>
            <a:r>
              <a:rPr lang="en-US" altLang="zh-CN" sz="1200" dirty="0"/>
              <a:t>        PUBLIC "-//mybatis.org//DTD Mapper 3.0//EN"</a:t>
            </a:r>
          </a:p>
          <a:p>
            <a:r>
              <a:rPr lang="en-US" altLang="zh-CN" sz="1200" dirty="0"/>
              <a:t>               </a:t>
            </a:r>
            <a:r>
              <a:rPr lang="en-US" altLang="zh-CN" sz="1200" dirty="0" smtClean="0"/>
              <a:t>       "</a:t>
            </a:r>
            <a:r>
              <a:rPr lang="en-US" altLang="zh-CN" sz="1200" dirty="0"/>
              <a:t>http://mybatis.org/</a:t>
            </a:r>
            <a:r>
              <a:rPr lang="en-US" altLang="zh-CN" sz="1200" dirty="0" err="1"/>
              <a:t>dtd</a:t>
            </a:r>
            <a:r>
              <a:rPr lang="en-US" altLang="zh-CN" sz="1200" dirty="0"/>
              <a:t>/mybatis-3-mapper.dtd"&gt;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&lt;mapper namespace=""&gt;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&lt;/mapper&gt;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26155</TotalTime>
  <Pages>0</Pages>
  <Words>85</Words>
  <Characters>0</Characters>
  <Application>Microsoft Office PowerPoint</Application>
  <PresentationFormat>全屏显示(4:3)</PresentationFormat>
  <Lines>0</Lines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A000120140530A99PPBG</vt:lpstr>
      <vt:lpstr>开发环境搭建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1251</cp:revision>
  <dcterms:created xsi:type="dcterms:W3CDTF">2017-03-18T01:13:00Z</dcterms:created>
  <dcterms:modified xsi:type="dcterms:W3CDTF">2020-02-23T08:57:01Z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