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5" d="100"/>
          <a:sy n="105" d="100"/>
        </p:scale>
        <p:origin x="-804" y="-46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342914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导入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框架所需要的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jar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包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1772862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MyBatis</a:t>
            </a:r>
            <a:r>
              <a:rPr lang="zh-CN" altLang="zh-CN" dirty="0"/>
              <a:t>框架搭建所需要的</a:t>
            </a:r>
            <a:r>
              <a:rPr lang="en-US" altLang="zh-CN" dirty="0"/>
              <a:t>jar</a:t>
            </a:r>
            <a:r>
              <a:rPr lang="zh-CN" altLang="zh-CN" dirty="0"/>
              <a:t>包有两个：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5056" y="2204898"/>
            <a:ext cx="687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mysql-connector-java-8.0.19.jar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5056" y="4229844"/>
            <a:ext cx="6805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mybatis-3.5.3.jar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3646" y="2801273"/>
            <a:ext cx="849670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https://mvnrepository.com/artifact/mysql/mysql-connector-java --&gt;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&lt;groupId&gt;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mysql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&lt;/groupId&gt;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&lt;artifactId&gt;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mysql-connector-java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&lt;/artifactId&gt;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&lt;version&gt;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8.0.19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&lt;/version&gt;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23646" y="4797114"/>
            <a:ext cx="849670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https://mvnrepository.com/artifact/org.mybatis/mybatis --&gt;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&lt;dependency&gt;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&lt;groupId&gt;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org.mybatis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&lt;/groupId&gt;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&lt;artifactId&gt;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mybatis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&lt;/artifactId&gt;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&lt;version&gt;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3.5.3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&lt;/version&gt;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&lt;/dependency&gt;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129155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54428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导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入日志所需要的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jar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包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6597" y="1916874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log4j-1.2.17.jar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59008" y="2636934"/>
            <a:ext cx="8461346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https://mvnrepository.com/artifact/log4j/log4j --&gt;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&lt;dependency&gt;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&lt;groupId&gt;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&lt;/groupId&gt;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&lt;artifactId&gt;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log4j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&lt;/artifactId&gt;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&lt;version&gt;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1.2.17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&lt;/version&gt;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&lt;/dependency&gt;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宋体" pitchFamily="2" charset="-122"/>
              <a:cs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74653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开发环境搭建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54428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导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入日志所需要的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jar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包</a:t>
            </a:r>
            <a:endParaRPr lang="zh-CN" altLang="en-US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9008" y="2564928"/>
            <a:ext cx="684057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&lt;build&gt;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&lt;resources&gt;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resources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文件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&lt;resource&gt;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&lt;directory&gt;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src/main/java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&lt;/directory&gt;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&lt;!--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引入映射文件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--&gt;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&lt;includes&gt;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    &lt;include&gt;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**/*.xml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&lt;/include&gt;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    &lt;/includes&gt;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    &lt;/resource&gt;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    &lt;/resources&gt;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&lt;/build&gt;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6597" y="1916874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</a:rPr>
              <a:t>配置映射文件的引入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17441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26303</TotalTime>
  <Pages>0</Pages>
  <Words>119</Words>
  <Characters>0</Characters>
  <Application>Microsoft Office PowerPoint</Application>
  <PresentationFormat>全屏显示(4:3)</PresentationFormat>
  <Lines>0</Lines>
  <Paragraphs>18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A000120140530A99PPBG</vt:lpstr>
      <vt:lpstr>开发环境搭建</vt:lpstr>
      <vt:lpstr>开发环境搭建</vt:lpstr>
      <vt:lpstr>开发环境搭建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1258</cp:revision>
  <dcterms:created xsi:type="dcterms:W3CDTF">2017-03-18T01:13:00Z</dcterms:created>
  <dcterms:modified xsi:type="dcterms:W3CDTF">2020-02-23T13:46:31Z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