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88" d="100"/>
          <a:sy n="88" d="100"/>
        </p:scale>
        <p:origin x="-1296" y="-36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创建数据库及表结构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" y="2132892"/>
            <a:ext cx="8928744" cy="25080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530333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创建数据库及表结构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008" y="1772862"/>
            <a:ext cx="126188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学生信息表：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5056" y="2276904"/>
            <a:ext cx="59411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CREATE TABLE `</a:t>
            </a:r>
            <a:r>
              <a:rPr lang="en-US" altLang="zh-CN" sz="1600" dirty="0" err="1">
                <a:latin typeface="+mn-ea"/>
                <a:ea typeface="+mn-ea"/>
              </a:rPr>
              <a:t>school_student_tbl</a:t>
            </a:r>
            <a:r>
              <a:rPr lang="en-US" altLang="zh-CN" sz="1600" dirty="0">
                <a:latin typeface="+mn-ea"/>
                <a:ea typeface="+mn-ea"/>
              </a:rPr>
              <a:t>` (</a:t>
            </a:r>
          </a:p>
          <a:p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`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en-US" altLang="zh-CN" sz="1600" dirty="0">
                <a:latin typeface="+mn-ea"/>
                <a:ea typeface="+mn-ea"/>
              </a:rPr>
              <a:t>` </a:t>
            </a:r>
            <a:r>
              <a:rPr lang="en-US" altLang="zh-CN" sz="1600" dirty="0" err="1">
                <a:latin typeface="+mn-ea"/>
                <a:ea typeface="+mn-ea"/>
              </a:rPr>
              <a:t>bigint</a:t>
            </a:r>
            <a:r>
              <a:rPr lang="en-US" altLang="zh-CN" sz="1600" dirty="0">
                <a:latin typeface="+mn-ea"/>
                <a:ea typeface="+mn-ea"/>
              </a:rPr>
              <a:t>(20) NOT NULL AUTO_INCREMENT,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student_name</a:t>
            </a:r>
            <a:r>
              <a:rPr lang="en-US" altLang="zh-CN" sz="1600" dirty="0">
                <a:latin typeface="+mn-ea"/>
                <a:ea typeface="+mn-ea"/>
              </a:rPr>
              <a:t>` varchar(50) DEFAULT NULL,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sex</a:t>
            </a:r>
            <a:r>
              <a:rPr lang="en-US" altLang="zh-CN" sz="1600" dirty="0">
                <a:latin typeface="+mn-ea"/>
                <a:ea typeface="+mn-ea"/>
              </a:rPr>
              <a:t>` </a:t>
            </a:r>
            <a:r>
              <a:rPr lang="en-US" altLang="zh-CN" sz="1600" dirty="0" err="1">
                <a:latin typeface="+mn-ea"/>
                <a:ea typeface="+mn-ea"/>
              </a:rPr>
              <a:t>tinyint</a:t>
            </a:r>
            <a:r>
              <a:rPr lang="en-US" altLang="zh-CN" sz="1600" dirty="0">
                <a:latin typeface="+mn-ea"/>
                <a:ea typeface="+mn-ea"/>
              </a:rPr>
              <a:t>(4) DEFAULT NULL,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birthday</a:t>
            </a:r>
            <a:r>
              <a:rPr lang="en-US" altLang="zh-CN" sz="1600" dirty="0">
                <a:latin typeface="+mn-ea"/>
                <a:ea typeface="+mn-ea"/>
              </a:rPr>
              <a:t>` varchar(50) DEFAULT NULL,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height</a:t>
            </a:r>
            <a:r>
              <a:rPr lang="en-US" altLang="zh-CN" sz="1600" dirty="0">
                <a:latin typeface="+mn-ea"/>
                <a:ea typeface="+mn-ea"/>
              </a:rPr>
              <a:t>` double DEFAULT NULL,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weight</a:t>
            </a:r>
            <a:r>
              <a:rPr lang="en-US" altLang="zh-CN" sz="1600" dirty="0">
                <a:latin typeface="+mn-ea"/>
                <a:ea typeface="+mn-ea"/>
              </a:rPr>
              <a:t>` double DEFAULT NULL,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class_id</a:t>
            </a:r>
            <a:r>
              <a:rPr lang="en-US" altLang="zh-CN" sz="1600" dirty="0">
                <a:latin typeface="+mn-ea"/>
                <a:ea typeface="+mn-ea"/>
              </a:rPr>
              <a:t>` </a:t>
            </a:r>
            <a:r>
              <a:rPr lang="en-US" altLang="zh-CN" sz="1600" dirty="0" err="1">
                <a:latin typeface="+mn-ea"/>
                <a:ea typeface="+mn-ea"/>
              </a:rPr>
              <a:t>bigint</a:t>
            </a:r>
            <a:r>
              <a:rPr lang="en-US" altLang="zh-CN" sz="1600" dirty="0">
                <a:latin typeface="+mn-ea"/>
                <a:ea typeface="+mn-ea"/>
              </a:rPr>
              <a:t>(20) DEFAULT NULL,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PRIMARY </a:t>
            </a:r>
            <a:r>
              <a:rPr lang="en-US" altLang="zh-CN" sz="1600" dirty="0">
                <a:latin typeface="+mn-ea"/>
                <a:ea typeface="+mn-ea"/>
              </a:rPr>
              <a:t>KEY (`id</a:t>
            </a:r>
            <a:r>
              <a:rPr lang="en-US" altLang="zh-CN" sz="1600" dirty="0" smtClean="0">
                <a:latin typeface="+mn-ea"/>
                <a:ea typeface="+mn-ea"/>
              </a:rPr>
              <a:t>`)</a:t>
            </a:r>
          </a:p>
          <a:p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) ENGINE=</a:t>
            </a:r>
            <a:r>
              <a:rPr lang="en-US" altLang="zh-CN" sz="1600" dirty="0" err="1">
                <a:latin typeface="+mn-ea"/>
                <a:ea typeface="+mn-ea"/>
              </a:rPr>
              <a:t>InnoDB</a:t>
            </a:r>
            <a:r>
              <a:rPr lang="en-US" altLang="zh-CN" sz="1600" dirty="0">
                <a:latin typeface="+mn-ea"/>
                <a:ea typeface="+mn-ea"/>
              </a:rPr>
              <a:t> DEFAULT CHARSET=utf8;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00721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创建数据库及表结构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008" y="1772862"/>
            <a:ext cx="126188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教师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信息表：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6078" y="234891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CREATE TABLE `</a:t>
            </a:r>
            <a:r>
              <a:rPr lang="en-US" altLang="zh-CN" sz="1600" dirty="0" err="1">
                <a:latin typeface="+mn-ea"/>
                <a:ea typeface="+mn-ea"/>
              </a:rPr>
              <a:t>school_teacher_tbl</a:t>
            </a:r>
            <a:r>
              <a:rPr lang="en-US" altLang="zh-CN" sz="1600" dirty="0">
                <a:latin typeface="+mn-ea"/>
                <a:ea typeface="+mn-ea"/>
              </a:rPr>
              <a:t>` </a:t>
            </a:r>
            <a:r>
              <a:rPr lang="en-US" altLang="zh-CN" sz="1600" dirty="0" smtClean="0">
                <a:latin typeface="+mn-ea"/>
                <a:ea typeface="+mn-ea"/>
              </a:rPr>
              <a:t>(</a:t>
            </a:r>
          </a:p>
          <a:p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en-US" altLang="zh-CN" sz="1600" dirty="0">
                <a:latin typeface="+mn-ea"/>
                <a:ea typeface="+mn-ea"/>
              </a:rPr>
              <a:t>` </a:t>
            </a:r>
            <a:r>
              <a:rPr lang="en-US" altLang="zh-CN" sz="1600" dirty="0" err="1">
                <a:latin typeface="+mn-ea"/>
                <a:ea typeface="+mn-ea"/>
              </a:rPr>
              <a:t>bigint</a:t>
            </a:r>
            <a:r>
              <a:rPr lang="en-US" altLang="zh-CN" sz="1600" dirty="0">
                <a:latin typeface="+mn-ea"/>
                <a:ea typeface="+mn-ea"/>
              </a:rPr>
              <a:t>(20) NOT NULL AUTO_INCREMENT,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teacher_name</a:t>
            </a:r>
            <a:r>
              <a:rPr lang="en-US" altLang="zh-CN" sz="1600" dirty="0">
                <a:latin typeface="+mn-ea"/>
                <a:ea typeface="+mn-ea"/>
              </a:rPr>
              <a:t>` varchar(50) DEFAULT NULL,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sex</a:t>
            </a:r>
            <a:r>
              <a:rPr lang="en-US" altLang="zh-CN" sz="1600" dirty="0">
                <a:latin typeface="+mn-ea"/>
                <a:ea typeface="+mn-ea"/>
              </a:rPr>
              <a:t>` </a:t>
            </a:r>
            <a:r>
              <a:rPr lang="en-US" altLang="zh-CN" sz="1600" dirty="0" err="1">
                <a:latin typeface="+mn-ea"/>
                <a:ea typeface="+mn-ea"/>
              </a:rPr>
              <a:t>tinyint</a:t>
            </a:r>
            <a:r>
              <a:rPr lang="en-US" altLang="zh-CN" sz="1600" dirty="0">
                <a:latin typeface="+mn-ea"/>
                <a:ea typeface="+mn-ea"/>
              </a:rPr>
              <a:t>(4) DEFAULT NULL,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PRIMARY </a:t>
            </a:r>
            <a:r>
              <a:rPr lang="en-US" altLang="zh-CN" sz="1600" dirty="0">
                <a:latin typeface="+mn-ea"/>
                <a:ea typeface="+mn-ea"/>
              </a:rPr>
              <a:t>KEY (`id</a:t>
            </a:r>
            <a:r>
              <a:rPr lang="en-US" altLang="zh-CN" sz="1600" dirty="0" smtClean="0">
                <a:latin typeface="+mn-ea"/>
                <a:ea typeface="+mn-ea"/>
              </a:rPr>
              <a:t>`)</a:t>
            </a:r>
          </a:p>
          <a:p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) ENGINE=</a:t>
            </a:r>
            <a:r>
              <a:rPr lang="en-US" altLang="zh-CN" sz="1600" dirty="0" err="1">
                <a:latin typeface="+mn-ea"/>
                <a:ea typeface="+mn-ea"/>
              </a:rPr>
              <a:t>InnoDB</a:t>
            </a:r>
            <a:r>
              <a:rPr lang="en-US" altLang="zh-CN" sz="1600" dirty="0">
                <a:latin typeface="+mn-ea"/>
                <a:ea typeface="+mn-ea"/>
              </a:rPr>
              <a:t> DEFAULT CHARSET=utf8;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30481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创建数据库及表结构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008" y="1772862"/>
            <a:ext cx="126188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班级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信息表：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078" y="234891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CREATE TABLE `</a:t>
            </a:r>
            <a:r>
              <a:rPr lang="en-US" altLang="zh-CN" sz="1600" dirty="0" err="1">
                <a:latin typeface="+mn-ea"/>
                <a:ea typeface="+mn-ea"/>
              </a:rPr>
              <a:t>school_class_tbl</a:t>
            </a:r>
            <a:r>
              <a:rPr lang="en-US" altLang="zh-CN" sz="1600" dirty="0">
                <a:latin typeface="+mn-ea"/>
                <a:ea typeface="+mn-ea"/>
              </a:rPr>
              <a:t>` </a:t>
            </a:r>
            <a:r>
              <a:rPr lang="en-US" altLang="zh-CN" sz="1600" dirty="0" smtClean="0">
                <a:latin typeface="+mn-ea"/>
                <a:ea typeface="+mn-ea"/>
              </a:rPr>
              <a:t>(</a:t>
            </a:r>
          </a:p>
          <a:p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en-US" altLang="zh-CN" sz="1600" dirty="0">
                <a:latin typeface="+mn-ea"/>
                <a:ea typeface="+mn-ea"/>
              </a:rPr>
              <a:t>` </a:t>
            </a:r>
            <a:r>
              <a:rPr lang="en-US" altLang="zh-CN" sz="1600" dirty="0" err="1">
                <a:latin typeface="+mn-ea"/>
                <a:ea typeface="+mn-ea"/>
              </a:rPr>
              <a:t>bigint</a:t>
            </a:r>
            <a:r>
              <a:rPr lang="en-US" altLang="zh-CN" sz="1600" dirty="0">
                <a:latin typeface="+mn-ea"/>
                <a:ea typeface="+mn-ea"/>
              </a:rPr>
              <a:t>(20) NOT NULL AUTO_INCREMENT,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class_name</a:t>
            </a:r>
            <a:r>
              <a:rPr lang="en-US" altLang="zh-CN" sz="1600" dirty="0">
                <a:latin typeface="+mn-ea"/>
                <a:ea typeface="+mn-ea"/>
              </a:rPr>
              <a:t>` varchar(50) DEFAULT NULL,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`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teacher_id</a:t>
            </a:r>
            <a:r>
              <a:rPr lang="en-US" altLang="zh-CN" sz="1600" dirty="0">
                <a:latin typeface="+mn-ea"/>
                <a:ea typeface="+mn-ea"/>
              </a:rPr>
              <a:t>` </a:t>
            </a:r>
            <a:r>
              <a:rPr lang="en-US" altLang="zh-CN" sz="1600" dirty="0" err="1">
                <a:latin typeface="+mn-ea"/>
                <a:ea typeface="+mn-ea"/>
              </a:rPr>
              <a:t>bigint</a:t>
            </a:r>
            <a:r>
              <a:rPr lang="en-US" altLang="zh-CN" sz="1600" dirty="0">
                <a:latin typeface="+mn-ea"/>
                <a:ea typeface="+mn-ea"/>
              </a:rPr>
              <a:t>(20) DEFAULT NULL,</a:t>
            </a:r>
          </a:p>
          <a:p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latin typeface="+mn-ea"/>
                <a:ea typeface="+mn-ea"/>
              </a:rPr>
              <a:t>  PRIMARY </a:t>
            </a:r>
            <a:r>
              <a:rPr lang="en-US" altLang="zh-CN" sz="1600" dirty="0">
                <a:latin typeface="+mn-ea"/>
                <a:ea typeface="+mn-ea"/>
              </a:rPr>
              <a:t>KEY (`id</a:t>
            </a:r>
            <a:r>
              <a:rPr lang="en-US" altLang="zh-CN" sz="1600" dirty="0" smtClean="0">
                <a:latin typeface="+mn-ea"/>
                <a:ea typeface="+mn-ea"/>
              </a:rPr>
              <a:t>`)</a:t>
            </a:r>
          </a:p>
          <a:p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) ENGINE=</a:t>
            </a:r>
            <a:r>
              <a:rPr lang="en-US" altLang="zh-CN" sz="1600" dirty="0" err="1">
                <a:latin typeface="+mn-ea"/>
                <a:ea typeface="+mn-ea"/>
              </a:rPr>
              <a:t>InnoDB</a:t>
            </a:r>
            <a:r>
              <a:rPr lang="en-US" altLang="zh-CN" sz="1600" dirty="0">
                <a:latin typeface="+mn-ea"/>
                <a:ea typeface="+mn-ea"/>
              </a:rPr>
              <a:t> DEFAULT CHARSET=utf8;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62071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26837</TotalTime>
  <Pages>0</Pages>
  <Words>213</Words>
  <Characters>0</Characters>
  <Application>Microsoft Office PowerPoint</Application>
  <PresentationFormat>全屏显示(4:3)</PresentationFormat>
  <Lines>0</Lines>
  <Paragraphs>43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A000120140530A99PPBG</vt:lpstr>
      <vt:lpstr>开发环境搭建</vt:lpstr>
      <vt:lpstr>开发环境搭建</vt:lpstr>
      <vt:lpstr>开发环境搭建</vt:lpstr>
      <vt:lpstr>开发环境搭建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1261</cp:revision>
  <dcterms:created xsi:type="dcterms:W3CDTF">2017-03-18T01:13:00Z</dcterms:created>
  <dcterms:modified xsi:type="dcterms:W3CDTF">2020-02-22T03:45:46Z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