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5" d="100"/>
          <a:sy n="105" d="100"/>
        </p:scale>
        <p:origin x="-804" y="-4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031325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编写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日志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配置文件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646" y="1844182"/>
            <a:ext cx="8470350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## log4j.rootLogger ##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作用：控制日志输出的级别、输出的位置。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参数：级别、输出的位置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日志级别为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“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DEBUG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”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、输出位置是控制台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log4j.rootLogger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DEBUG, stdout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控制台输出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log4j.appender.stdout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org.apache.log4j.ConsoleAppender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使用自定义的方式进行布局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log4j.appender.stdout.layout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org.apache.log4j.PatternLayout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%d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是产生日志的时间。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%p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是输出日志的级别，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%-5p 5,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就是输出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位字符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不足补空格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-,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补的空格在右边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%t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是产生这个日志所处的线程的名称。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%c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是输出的这个日志所在的类的全名。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%m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指附加的信息。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# %n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是换行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log4j.appender.stdout.layout.ConversionPattern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%5p [%t] - %m%n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18193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4083169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编写数据库数据源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properties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配置文件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646" y="2420916"/>
            <a:ext cx="8496708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jdbc.driver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com.mysql.cj.jdbc.Driver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jdbc.url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jdbc:mysql://localhost:3306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mybatis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?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serverTimezone=UTC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jdbc.username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root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jdbc.password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1111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30333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91618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编写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MyBatis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的主配置文件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742" y="1700856"/>
            <a:ext cx="6192516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&lt;?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xml version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="1.0"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encoding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="UTF-8"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?&gt;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&lt;!DOCTYPE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configuration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PUBLIC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"-//mybatis.org//DTD Config 3.0//EN"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"http://mybatis.org/dtd/mybatis-3-config.dtd"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&lt;configuration&gt;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&lt;properties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resource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="jdbc.properties"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&gt;&lt;/properties&gt;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&lt;!--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环境配置，即连接数据库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&lt;environments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default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="mysql"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&lt;environment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="mysql"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&lt;!--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指定事务管理类型，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type="JDBC"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指直接简单使用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的提交和回滚设置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&lt;transactionManager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="JDBC"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&gt;&lt;/transactionManager&gt;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&lt;!-- dataSource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指数据源的配置，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POOLED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是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连接对象的数据源连结池的实现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&lt;dataSource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="POOLED"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&lt;property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="driver"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="${jdbc.driver}"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&lt;property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="url"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="${jdbc.url}"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&lt;property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="username"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="${jdbc.username}"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&lt;property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="password"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="${jdbc.password}"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&lt;/dataSource&gt;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&lt;/environment&gt;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&lt;/environments&gt;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&lt;!--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持久化类的映射文件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&lt;mappers&gt;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&lt;mapper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resource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="com/marshal/mybatis/dao/School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StudentDao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.xml"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&lt;mapper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resource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="com/marshal/mybatis/dao/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SchoolTeacher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Dao.xml"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&lt;mapper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resource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="com/marshal/mybatis/dao/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SchoolClass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Dao.xml"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&lt;/mappers&gt;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&lt;/configuration&gt;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59516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26608</TotalTime>
  <Pages>0</Pages>
  <Words>62</Words>
  <Characters>0</Characters>
  <Application>Microsoft Office PowerPoint</Application>
  <PresentationFormat>全屏显示(4:3)</PresentationFormat>
  <Lines>0</Lines>
  <Paragraphs>12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A000120140530A99PPBG</vt:lpstr>
      <vt:lpstr>开发环境搭建</vt:lpstr>
      <vt:lpstr>开发环境搭建</vt:lpstr>
      <vt:lpstr>开发环境搭建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1255</cp:revision>
  <dcterms:created xsi:type="dcterms:W3CDTF">2017-03-18T01:13:00Z</dcterms:created>
  <dcterms:modified xsi:type="dcterms:W3CDTF">2020-02-23T14:26:52Z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