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E8"/>
    <a:srgbClr val="F2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691" autoAdjust="0"/>
  </p:normalViewPr>
  <p:slideViewPr>
    <p:cSldViewPr>
      <p:cViewPr varScale="1">
        <p:scale>
          <a:sx n="100" d="100"/>
          <a:sy n="100" d="100"/>
        </p:scale>
        <p:origin x="-948" y="-38"/>
      </p:cViewPr>
      <p:guideLst>
        <p:guide orient="horz" pos="2163"/>
        <p:guide pos="30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C81F-C88A-46B8-B8D7-F1E75461B64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947A-EF75-4AC1-995A-6A1A632D2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7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6"/>
          <a:stretch>
            <a:fillRect/>
          </a:stretch>
        </p:blipFill>
        <p:spPr bwMode="auto">
          <a:xfrm>
            <a:off x="0" y="669925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99523" y="2779335"/>
            <a:ext cx="6667178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99523" y="1027620"/>
            <a:ext cx="6667178" cy="1637066"/>
          </a:xfr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noProof="1" smtClean="0"/>
              <a:t>添加您的标题文字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702A-C74D-4891-AB75-94FF1C9B1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3783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45A19-6578-40B9-8BEC-AAA7A8B868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7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2000" y="463686"/>
            <a:ext cx="7423200" cy="601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702000" y="1260000"/>
            <a:ext cx="7423200" cy="452702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BFC41-6587-4A45-8E72-79242120E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57600" y="2782800"/>
            <a:ext cx="5382000" cy="522000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noProof="1" smtClean="0"/>
              <a:t>此处添加您的标题</a:t>
            </a:r>
            <a:endParaRPr lang="en-US" noProof="1"/>
          </a:p>
        </p:txBody>
      </p:sp>
      <p:sp>
        <p:nvSpPr>
          <p:cNvPr id="7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57600" y="3470400"/>
            <a:ext cx="5382000" cy="3672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E0D5-2FC2-4F13-8D4B-BA465D5189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282497"/>
            <a:ext cx="8292045" cy="69959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19098" y="1143070"/>
            <a:ext cx="3810000" cy="4619376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144800"/>
            <a:ext cx="3819600" cy="46188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AB3A0-1ED1-4D73-9C2E-9A5BB1A67D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F8E-BD3F-4423-BEA4-9FCEBDB640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41613" y="36893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±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fontAlgn="auto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600" noProof="1">
              <a:solidFill>
                <a:srgbClr val="ACD1E8"/>
              </a:solidFill>
              <a:cs typeface="Arial" panose="020B0604020202020204" pitchFamily="34" charset="0"/>
            </a:endParaRPr>
          </a:p>
        </p:txBody>
      </p:sp>
      <p:sp>
        <p:nvSpPr>
          <p:cNvPr id="4" name="平行四边形 2"/>
          <p:cNvSpPr>
            <a:spLocks noChangeArrowheads="1"/>
          </p:cNvSpPr>
          <p:nvPr/>
        </p:nvSpPr>
        <p:spPr bwMode="auto">
          <a:xfrm>
            <a:off x="2120900" y="2679700"/>
            <a:ext cx="4889500" cy="957263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4800" b="1">
              <a:solidFill>
                <a:srgbClr val="FFFFFF"/>
              </a:solidFill>
              <a:ea typeface="幼圆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120400" y="2678400"/>
            <a:ext cx="4888800" cy="957600"/>
          </a:xfrm>
        </p:spPr>
        <p:txBody>
          <a:bodyPr lIns="0" tIns="0" rIns="0" bIns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FEAB5831-A80A-4FD1-9021-B5E1A9F9A3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6" descr="b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6" b="161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651BA-0431-42D4-A39E-9365013C9E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208400" y="1652400"/>
            <a:ext cx="4492800" cy="5976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420000">
            <a:off x="1137600" y="2109600"/>
            <a:ext cx="2494800" cy="26316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1" smtClean="0"/>
              <a:t>单击图标添加图片</a:t>
            </a:r>
            <a:endParaRPr 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208400" y="2368800"/>
            <a:ext cx="4492800" cy="2685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6F9F4-E471-4F80-A9CC-50894FC9E9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421900"/>
          </a:xfrm>
        </p:spPr>
        <p:txBody>
          <a:bodyPr vert="eaVert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26510" y="365125"/>
            <a:ext cx="6808823" cy="54219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A2149-D867-4DDE-8ECC-3D4B3AB33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6" descr="bg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9100" y="161925"/>
            <a:ext cx="829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9100" y="1027113"/>
            <a:ext cx="8291513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8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8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>
                <a:solidFill>
                  <a:srgbClr val="969697"/>
                </a:solidFill>
              </a:defRPr>
            </a:lvl1pPr>
          </a:lstStyle>
          <a:p>
            <a:fld id="{57B779E8-A84D-45A4-AD49-707D4AB114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64" r:id="rId6"/>
    <p:sldLayoutId id="2147483665" r:id="rId7"/>
    <p:sldLayoutId id="2147483658" r:id="rId8"/>
    <p:sldLayoutId id="2147483657" r:id="rId9"/>
    <p:sldLayoutId id="2147483656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+mn-lt"/>
          <a:ea typeface="+mn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9pPr>
    </p:titleStyle>
    <p:bodyStyle>
      <a:lvl1pPr marL="357188" indent="-357188" algn="just" rtl="0" fontAlgn="base">
        <a:lnSpc>
          <a:spcPct val="110000"/>
        </a:lnSpc>
        <a:spcBef>
          <a:spcPts val="16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19138" indent="-274638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1582484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SQL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映射语句</a:t>
            </a:r>
          </a:p>
        </p:txBody>
      </p:sp>
      <p:sp>
        <p:nvSpPr>
          <p:cNvPr id="7" name="矩形 6"/>
          <p:cNvSpPr/>
          <p:nvPr/>
        </p:nvSpPr>
        <p:spPr>
          <a:xfrm>
            <a:off x="359008" y="1905952"/>
            <a:ext cx="1537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FF0000"/>
                </a:solidFill>
              </a:rPr>
              <a:t>resultType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9008" y="2409994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该</a:t>
            </a:r>
            <a:r>
              <a:rPr lang="zh-CN" altLang="zh-CN" dirty="0"/>
              <a:t>属性的值为返回类型的完全名称或配置文件中所设置的别名。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9008" y="2842030"/>
            <a:ext cx="8461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当</a:t>
            </a:r>
            <a:r>
              <a:rPr lang="zh-CN" altLang="zh-CN" dirty="0">
                <a:solidFill>
                  <a:srgbClr val="FF0000"/>
                </a:solidFill>
              </a:rPr>
              <a:t>返回的是结果集时</a:t>
            </a:r>
            <a:r>
              <a:rPr lang="zh-CN" altLang="zh-CN" dirty="0"/>
              <a:t>，“</a:t>
            </a:r>
            <a:r>
              <a:rPr lang="en-US" altLang="zh-CN" dirty="0" err="1"/>
              <a:t>resultType</a:t>
            </a:r>
            <a:r>
              <a:rPr lang="zh-CN" altLang="zh-CN" dirty="0"/>
              <a:t>”的值为</a:t>
            </a:r>
            <a:r>
              <a:rPr lang="zh-CN" altLang="zh-CN" dirty="0">
                <a:solidFill>
                  <a:srgbClr val="FF0000"/>
                </a:solidFill>
              </a:rPr>
              <a:t>结果集中所包含的类型</a:t>
            </a:r>
            <a:r>
              <a:rPr lang="zh-CN" altLang="zh-CN" dirty="0"/>
              <a:t>，而</a:t>
            </a:r>
            <a:r>
              <a:rPr lang="zh-CN" altLang="zh-CN" dirty="0">
                <a:solidFill>
                  <a:srgbClr val="FF0000"/>
                </a:solidFill>
              </a:rPr>
              <a:t>并不是集合类型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9008" y="3999587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resultMap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008" y="4431623"/>
            <a:ext cx="8461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“</a:t>
            </a:r>
            <a:r>
              <a:rPr lang="en-US" altLang="zh-CN" dirty="0" err="1"/>
              <a:t>resultType</a:t>
            </a:r>
            <a:r>
              <a:rPr lang="zh-CN" altLang="zh-CN" dirty="0"/>
              <a:t>”和“</a:t>
            </a:r>
            <a:r>
              <a:rPr lang="en-US" altLang="zh-CN" dirty="0" err="1"/>
              <a:t>resultMap</a:t>
            </a:r>
            <a:r>
              <a:rPr lang="zh-CN" altLang="zh-CN" dirty="0"/>
              <a:t>”都是表示指定</a:t>
            </a:r>
            <a:r>
              <a:rPr lang="zh-CN" altLang="zh-CN" dirty="0"/>
              <a:t>返回的结果，</a:t>
            </a:r>
            <a:r>
              <a:rPr lang="zh-CN" altLang="zh-CN" dirty="0"/>
              <a:t>但两者不可同时使用。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918193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1582484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SQL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映射语句</a:t>
            </a:r>
          </a:p>
        </p:txBody>
      </p:sp>
      <p:sp>
        <p:nvSpPr>
          <p:cNvPr id="6" name="矩形 5"/>
          <p:cNvSpPr/>
          <p:nvPr/>
        </p:nvSpPr>
        <p:spPr>
          <a:xfrm>
            <a:off x="359008" y="1844868"/>
            <a:ext cx="378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FF0000"/>
                </a:solidFill>
              </a:rPr>
              <a:t>useGenerateKeys</a:t>
            </a:r>
            <a:r>
              <a:rPr lang="zh-CN" altLang="zh-CN" dirty="0"/>
              <a:t>和</a:t>
            </a:r>
            <a:r>
              <a:rPr lang="en-US" altLang="zh-CN" dirty="0" err="1"/>
              <a:t>keyProperty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9008" y="2348910"/>
            <a:ext cx="846134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在</a:t>
            </a:r>
            <a:r>
              <a:rPr lang="zh-CN" altLang="zh-CN" dirty="0"/>
              <a:t>“</a:t>
            </a:r>
            <a:r>
              <a:rPr lang="en-US" altLang="zh-CN" dirty="0"/>
              <a:t>insert</a:t>
            </a:r>
            <a:r>
              <a:rPr lang="zh-CN" altLang="zh-CN" dirty="0"/>
              <a:t>”映射语句中，该属性默认值为“</a:t>
            </a:r>
            <a:r>
              <a:rPr lang="en-US" altLang="zh-CN" dirty="0"/>
              <a:t>false</a:t>
            </a:r>
            <a:r>
              <a:rPr lang="zh-CN" altLang="zh-CN" dirty="0"/>
              <a:t>”，当该属性的值为“</a:t>
            </a:r>
            <a:r>
              <a:rPr lang="en-US" altLang="zh-CN" dirty="0"/>
              <a:t>true</a:t>
            </a:r>
            <a:r>
              <a:rPr lang="zh-CN" altLang="zh-CN" dirty="0"/>
              <a:t>”，则进行插入操作时，</a:t>
            </a:r>
            <a:r>
              <a:rPr lang="en-US" altLang="zh-CN" dirty="0" err="1"/>
              <a:t>MyBatis</a:t>
            </a:r>
            <a:r>
              <a:rPr lang="zh-CN" altLang="zh-CN" dirty="0"/>
              <a:t>会取到当前正在插入的记录在数据库中的自动递增主键值，并将该值设置给由“</a:t>
            </a:r>
            <a:r>
              <a:rPr lang="en-US" altLang="zh-CN" dirty="0" err="1">
                <a:solidFill>
                  <a:srgbClr val="FF0000"/>
                </a:solidFill>
              </a:rPr>
              <a:t>keyProperty</a:t>
            </a:r>
            <a:r>
              <a:rPr lang="zh-CN" altLang="zh-CN" dirty="0"/>
              <a:t>”属性值所指定的实体属性中。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301890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27019</TotalTime>
  <Pages>0</Pages>
  <Words>154</Words>
  <Characters>0</Characters>
  <Application>Microsoft Office PowerPoint</Application>
  <PresentationFormat>全屏显示(4:3)</PresentationFormat>
  <Lines>0</Lines>
  <Paragraphs>13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A000120140530A99PPBG</vt:lpstr>
      <vt:lpstr>MyBatis配置</vt:lpstr>
      <vt:lpstr>MyBatis配置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Steven Wang</dc:creator>
  <cp:lastModifiedBy>王毅</cp:lastModifiedBy>
  <cp:revision>1264</cp:revision>
  <dcterms:created xsi:type="dcterms:W3CDTF">2017-03-18T01:13:00Z</dcterms:created>
  <dcterms:modified xsi:type="dcterms:W3CDTF">2020-02-26T07:25:32Z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