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0" d="100"/>
          <a:sy n="100" d="100"/>
        </p:scale>
        <p:origin x="-998" y="-38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967479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Sql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”和“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include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”标签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9" y="2051584"/>
            <a:ext cx="8461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“</a:t>
            </a:r>
            <a:r>
              <a:rPr lang="en-US" altLang="zh-CN" dirty="0" err="1" smtClean="0"/>
              <a:t>sql</a:t>
            </a:r>
            <a:r>
              <a:rPr lang="zh-CN" altLang="zh-CN" dirty="0" smtClean="0"/>
              <a:t>标签</a:t>
            </a:r>
            <a:r>
              <a:rPr lang="zh-CN" altLang="en-US" dirty="0" smtClean="0"/>
              <a:t>”</a:t>
            </a:r>
            <a:r>
              <a:rPr lang="zh-CN" altLang="zh-CN" dirty="0" smtClean="0"/>
              <a:t>可以</a:t>
            </a:r>
            <a:r>
              <a:rPr lang="zh-CN" altLang="zh-CN" dirty="0"/>
              <a:t>存放多条</a:t>
            </a:r>
            <a:r>
              <a:rPr lang="en-US" altLang="zh-CN" dirty="0" err="1"/>
              <a:t>sql</a:t>
            </a:r>
            <a:r>
              <a:rPr lang="zh-CN" altLang="zh-CN" dirty="0"/>
              <a:t>语句中相同的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，然后由“</a:t>
            </a:r>
            <a:r>
              <a:rPr lang="en-US" altLang="zh-CN" dirty="0" smtClean="0"/>
              <a:t>include</a:t>
            </a:r>
            <a:r>
              <a:rPr lang="zh-CN" altLang="zh-CN" dirty="0" smtClean="0"/>
              <a:t>标签</a:t>
            </a:r>
            <a:r>
              <a:rPr lang="zh-CN" altLang="en-US" dirty="0" smtClean="0"/>
              <a:t>”</a:t>
            </a:r>
            <a:r>
              <a:rPr lang="zh-CN" altLang="zh-CN" dirty="0" smtClean="0"/>
              <a:t>将</a:t>
            </a:r>
            <a:r>
              <a:rPr lang="en-US" altLang="zh-CN" dirty="0" err="1"/>
              <a:t>sql</a:t>
            </a:r>
            <a:r>
              <a:rPr lang="zh-CN" altLang="zh-CN" dirty="0"/>
              <a:t>标签进行引入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9007" y="3042665"/>
            <a:ext cx="846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1</a:t>
            </a:r>
            <a:r>
              <a:rPr lang="zh-CN" altLang="zh-CN" dirty="0"/>
              <a:t>：</a:t>
            </a:r>
            <a:r>
              <a:rPr lang="en-US" altLang="zh-CN" dirty="0" err="1"/>
              <a:t>sql</a:t>
            </a:r>
            <a:r>
              <a:rPr lang="zh-CN" altLang="zh-CN" dirty="0"/>
              <a:t>标签和</a:t>
            </a:r>
            <a:r>
              <a:rPr lang="en-US" altLang="zh-CN" dirty="0"/>
              <a:t>include</a:t>
            </a:r>
            <a:r>
              <a:rPr lang="zh-CN" altLang="zh-CN" dirty="0"/>
              <a:t>标签是一对组合标签，相互配合进行</a:t>
            </a:r>
            <a:r>
              <a:rPr lang="zh-CN" altLang="zh-CN" dirty="0" smtClean="0"/>
              <a:t>使用</a:t>
            </a:r>
            <a:r>
              <a:rPr lang="zh-CN" altLang="en-US" dirty="0"/>
              <a:t>；</a:t>
            </a:r>
          </a:p>
        </p:txBody>
      </p:sp>
      <p:sp>
        <p:nvSpPr>
          <p:cNvPr id="8" name="矩形 7"/>
          <p:cNvSpPr/>
          <p:nvPr/>
        </p:nvSpPr>
        <p:spPr>
          <a:xfrm>
            <a:off x="359006" y="3491704"/>
            <a:ext cx="846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2</a:t>
            </a:r>
            <a:r>
              <a:rPr lang="zh-CN" altLang="zh-CN" dirty="0"/>
              <a:t>：</a:t>
            </a:r>
            <a:r>
              <a:rPr lang="en-US" altLang="zh-CN" dirty="0" err="1"/>
              <a:t>sql</a:t>
            </a:r>
            <a:r>
              <a:rPr lang="zh-CN" altLang="zh-CN" dirty="0"/>
              <a:t>标签的</a:t>
            </a:r>
            <a:r>
              <a:rPr lang="en-US" altLang="zh-CN" dirty="0"/>
              <a:t>id</a:t>
            </a:r>
            <a:r>
              <a:rPr lang="zh-CN" altLang="zh-CN" dirty="0"/>
              <a:t>属性值和</a:t>
            </a:r>
            <a:r>
              <a:rPr lang="en-US" altLang="zh-CN" dirty="0"/>
              <a:t>include</a:t>
            </a:r>
            <a:r>
              <a:rPr lang="zh-CN" altLang="zh-CN" dirty="0"/>
              <a:t>标签的</a:t>
            </a:r>
            <a:r>
              <a:rPr lang="en-US" altLang="zh-CN" dirty="0" err="1"/>
              <a:t>refid</a:t>
            </a:r>
            <a:r>
              <a:rPr lang="zh-CN" altLang="zh-CN" dirty="0"/>
              <a:t>属性值是相同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0064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26954</TotalTime>
  <Pages>0</Pages>
  <Words>76</Words>
  <Characters>0</Characters>
  <Application>Microsoft Office PowerPoint</Application>
  <PresentationFormat>全屏显示(4:3)</PresentationFormat>
  <Lines>0</Lines>
  <Paragraphs>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A000120140530A99PPBG</vt:lpstr>
      <vt:lpstr>MyBatis配置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1323</cp:revision>
  <dcterms:created xsi:type="dcterms:W3CDTF">2017-03-18T01:13:00Z</dcterms:created>
  <dcterms:modified xsi:type="dcterms:W3CDTF">2020-02-26T07:46:27Z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