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0" d="100"/>
          <a:sy n="100" d="100"/>
        </p:scale>
        <p:origin x="-998" y="-38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10799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配置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别名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008" y="1772862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在</a:t>
            </a:r>
            <a:r>
              <a:rPr lang="zh-CN" altLang="en-US" dirty="0"/>
              <a:t>主配置文件</a:t>
            </a:r>
            <a:r>
              <a:rPr lang="en-US" altLang="zh-CN" dirty="0"/>
              <a:t>Mybatis.xml</a:t>
            </a:r>
            <a:r>
              <a:rPr lang="zh-CN" altLang="en-US" dirty="0"/>
              <a:t>中，可以为局部配置文件的类型名配置</a:t>
            </a:r>
            <a:r>
              <a:rPr lang="zh-CN" altLang="en-US" dirty="0" smtClean="0"/>
              <a:t>别名：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35056" y="2276904"/>
            <a:ext cx="69492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&lt;!-- </a:t>
            </a:r>
            <a:r>
              <a:rPr lang="zh-CN" altLang="en-US" sz="1200" dirty="0"/>
              <a:t>设置别名</a:t>
            </a:r>
            <a:r>
              <a:rPr lang="en-US" altLang="zh-CN" sz="1200" dirty="0"/>
              <a:t>--&gt;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typeAliases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&lt;!-- </a:t>
            </a:r>
          </a:p>
          <a:p>
            <a:r>
              <a:rPr lang="en-US" altLang="zh-CN" sz="1200" dirty="0" smtClean="0"/>
              <a:t>        type</a:t>
            </a:r>
            <a:r>
              <a:rPr lang="zh-CN" altLang="en-US" sz="1200" dirty="0"/>
              <a:t>：数据类型</a:t>
            </a:r>
          </a:p>
          <a:p>
            <a:r>
              <a:rPr lang="en-US" altLang="zh-CN" sz="1200" dirty="0" smtClean="0"/>
              <a:t>        alias</a:t>
            </a:r>
            <a:r>
              <a:rPr lang="zh-CN" altLang="en-US" sz="1200" dirty="0"/>
              <a:t>：为当前的数据类型取一个小名</a:t>
            </a:r>
          </a:p>
          <a:p>
            <a:r>
              <a:rPr lang="zh-CN" altLang="en-US" sz="1200" dirty="0" smtClean="0"/>
              <a:t>         </a:t>
            </a:r>
            <a:r>
              <a:rPr lang="en-US" altLang="zh-CN" sz="1200" dirty="0"/>
              <a:t>--&gt;</a:t>
            </a:r>
          </a:p>
          <a:p>
            <a:r>
              <a:rPr lang="en-US" altLang="zh-CN" sz="1200" dirty="0" smtClean="0"/>
              <a:t>        &lt;</a:t>
            </a:r>
            <a:r>
              <a:rPr lang="en-US" altLang="zh-CN" sz="1200" dirty="0" err="1"/>
              <a:t>typeAlias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type="</a:t>
            </a:r>
            <a:r>
              <a:rPr lang="en-US" altLang="zh-CN" sz="1200" dirty="0" err="1">
                <a:solidFill>
                  <a:srgbClr val="FF0000"/>
                </a:solidFill>
              </a:rPr>
              <a:t>com.marshal.entity.User</a:t>
            </a:r>
            <a:r>
              <a:rPr lang="en-US" altLang="zh-CN" sz="1200" dirty="0"/>
              <a:t>" </a:t>
            </a:r>
            <a:r>
              <a:rPr lang="en-US" altLang="zh-CN" sz="1200" dirty="0">
                <a:solidFill>
                  <a:srgbClr val="FF0000"/>
                </a:solidFill>
              </a:rPr>
              <a:t>alias</a:t>
            </a:r>
            <a:r>
              <a:rPr lang="en-US" altLang="zh-CN" sz="1200" dirty="0" smtClean="0">
                <a:solidFill>
                  <a:srgbClr val="FF0000"/>
                </a:solidFill>
              </a:rPr>
              <a:t>=“user"</a:t>
            </a:r>
            <a:r>
              <a:rPr lang="en-US" altLang="zh-CN" sz="1200" dirty="0" smtClean="0"/>
              <a:t>/&gt;</a:t>
            </a:r>
            <a:endParaRPr lang="en-US" altLang="zh-CN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typeAliases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</p:txBody>
      </p:sp>
      <p:sp>
        <p:nvSpPr>
          <p:cNvPr id="17" name="矩形 16"/>
          <p:cNvSpPr/>
          <p:nvPr/>
        </p:nvSpPr>
        <p:spPr>
          <a:xfrm>
            <a:off x="359007" y="3861036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      局部</a:t>
            </a:r>
            <a:r>
              <a:rPr lang="zh-CN" altLang="en-US" dirty="0"/>
              <a:t>配置文件便可以进行修改为：</a:t>
            </a:r>
          </a:p>
        </p:txBody>
      </p:sp>
      <p:sp>
        <p:nvSpPr>
          <p:cNvPr id="24" name="矩形 23"/>
          <p:cNvSpPr/>
          <p:nvPr/>
        </p:nvSpPr>
        <p:spPr>
          <a:xfrm>
            <a:off x="935056" y="4253304"/>
            <a:ext cx="7021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&lt;</a:t>
            </a:r>
            <a:r>
              <a:rPr lang="en-US" altLang="zh-CN" sz="1200" dirty="0"/>
              <a:t>select id="getUserByCondition2" </a:t>
            </a:r>
            <a:r>
              <a:rPr lang="en-US" altLang="zh-CN" sz="1200" dirty="0" err="1"/>
              <a:t>resultType</a:t>
            </a:r>
            <a:r>
              <a:rPr lang="en-US" altLang="zh-CN" sz="1200" dirty="0"/>
              <a:t>="map" </a:t>
            </a:r>
            <a:r>
              <a:rPr lang="en-US" altLang="zh-CN" sz="1200" dirty="0" err="1">
                <a:solidFill>
                  <a:srgbClr val="FF0000"/>
                </a:solidFill>
              </a:rPr>
              <a:t>parameterType</a:t>
            </a:r>
            <a:r>
              <a:rPr lang="en-US" altLang="zh-CN" sz="1200" dirty="0" smtClean="0">
                <a:solidFill>
                  <a:srgbClr val="FF0000"/>
                </a:solidFill>
              </a:rPr>
              <a:t>=“user"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  <a:p>
            <a:r>
              <a:rPr lang="en-US" altLang="zh-CN" sz="1200" dirty="0" smtClean="0"/>
              <a:t>        SELECT </a:t>
            </a:r>
            <a:r>
              <a:rPr lang="en-US" altLang="zh-CN" sz="1200" dirty="0"/>
              <a:t>* FROM users WHERE username=#{username} AND PASSWORD=#{password}</a:t>
            </a:r>
          </a:p>
          <a:p>
            <a:r>
              <a:rPr lang="en-US" altLang="zh-CN" sz="1200" dirty="0"/>
              <a:t>&lt;/select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</p:txBody>
      </p:sp>
      <p:sp>
        <p:nvSpPr>
          <p:cNvPr id="25" name="矩形 24"/>
          <p:cNvSpPr/>
          <p:nvPr/>
        </p:nvSpPr>
        <p:spPr>
          <a:xfrm>
            <a:off x="359008" y="4941126"/>
            <a:ext cx="84613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原来</a:t>
            </a:r>
            <a:r>
              <a:rPr lang="zh-CN" altLang="en-US" dirty="0"/>
              <a:t>的</a:t>
            </a:r>
            <a:r>
              <a:rPr lang="en-US" altLang="zh-CN" dirty="0" err="1"/>
              <a:t>parameterType</a:t>
            </a:r>
            <a:r>
              <a:rPr lang="zh-CN" altLang="en-US" dirty="0"/>
              <a:t>为“</a:t>
            </a:r>
            <a:r>
              <a:rPr lang="en-US" altLang="zh-CN" dirty="0" err="1"/>
              <a:t>com.marshal.entity.User</a:t>
            </a:r>
            <a:r>
              <a:rPr lang="en-US" altLang="zh-CN" dirty="0"/>
              <a:t>”</a:t>
            </a:r>
            <a:r>
              <a:rPr lang="zh-CN" altLang="en-US" dirty="0"/>
              <a:t>，可以被编写为</a:t>
            </a:r>
            <a:r>
              <a:rPr lang="zh-CN" altLang="en-US" dirty="0" smtClean="0"/>
              <a:t>“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”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0064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26960</TotalTime>
  <Pages>0</Pages>
  <Words>120</Words>
  <Characters>0</Characters>
  <Application>Microsoft Office PowerPoint</Application>
  <PresentationFormat>全屏显示(4:3)</PresentationFormat>
  <Lines>0</Lines>
  <Paragraphs>17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A000120140530A99PPBG</vt:lpstr>
      <vt:lpstr>MyBatis配置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1332</cp:revision>
  <dcterms:created xsi:type="dcterms:W3CDTF">2017-03-18T01:13:00Z</dcterms:created>
  <dcterms:modified xsi:type="dcterms:W3CDTF">2020-02-26T08:02:15Z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