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68" r:id="rId3"/>
    <p:sldId id="269" r:id="rId4"/>
    <p:sldId id="270" r:id="rId5"/>
    <p:sldId id="271" r:id="rId6"/>
    <p:sldId id="272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7691" autoAdjust="0"/>
  </p:normalViewPr>
  <p:slideViewPr>
    <p:cSldViewPr>
      <p:cViewPr varScale="1">
        <p:scale>
          <a:sx n="100" d="100"/>
          <a:sy n="100" d="100"/>
        </p:scale>
        <p:origin x="-948" y="-38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逆向工程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569660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逆向工程概念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08" y="2060886"/>
            <a:ext cx="846134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当</a:t>
            </a:r>
            <a:r>
              <a:rPr lang="zh-CN" altLang="zh-CN" dirty="0"/>
              <a:t>数据库表比较多的时候，重复的创建</a:t>
            </a:r>
            <a:r>
              <a:rPr lang="en-US" altLang="zh-CN" dirty="0" err="1">
                <a:solidFill>
                  <a:srgbClr val="FF0000"/>
                </a:solidFill>
              </a:rPr>
              <a:t>pojo</a:t>
            </a:r>
            <a:r>
              <a:rPr lang="zh-CN" altLang="zh-CN" dirty="0">
                <a:solidFill>
                  <a:srgbClr val="FF0000"/>
                </a:solidFill>
              </a:rPr>
              <a:t>对象</a:t>
            </a:r>
            <a:r>
              <a:rPr lang="zh-CN" altLang="zh-CN" dirty="0"/>
              <a:t>和简单的数据库</a:t>
            </a:r>
            <a:r>
              <a:rPr lang="zh-CN" altLang="zh-CN" dirty="0">
                <a:solidFill>
                  <a:srgbClr val="FF0000"/>
                </a:solidFill>
              </a:rPr>
              <a:t>表的（</a:t>
            </a:r>
            <a:r>
              <a:rPr lang="en-US" altLang="zh-CN" dirty="0">
                <a:solidFill>
                  <a:srgbClr val="FF0000"/>
                </a:solidFill>
              </a:rPr>
              <a:t>CRUD</a:t>
            </a:r>
            <a:r>
              <a:rPr lang="zh-CN" altLang="zh-CN" dirty="0">
                <a:solidFill>
                  <a:srgbClr val="FF0000"/>
                </a:solidFill>
              </a:rPr>
              <a:t>）操作的</a:t>
            </a:r>
            <a:r>
              <a:rPr lang="en-US" altLang="zh-CN" dirty="0">
                <a:solidFill>
                  <a:srgbClr val="FF0000"/>
                </a:solidFill>
              </a:rPr>
              <a:t>mapper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效率</a:t>
            </a:r>
            <a:r>
              <a:rPr lang="zh-CN" altLang="zh-CN" dirty="0" smtClean="0">
                <a:solidFill>
                  <a:srgbClr val="FF0000"/>
                </a:solidFill>
              </a:rPr>
              <a:t>低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官方</a:t>
            </a:r>
            <a:r>
              <a:rPr lang="zh-CN" altLang="zh-CN" dirty="0"/>
              <a:t>给出了使用“</a:t>
            </a:r>
            <a:r>
              <a:rPr lang="en-US" altLang="zh-CN" dirty="0" err="1">
                <a:solidFill>
                  <a:srgbClr val="FF0000"/>
                </a:solidFill>
              </a:rPr>
              <a:t>mybatis</a:t>
            </a:r>
            <a:r>
              <a:rPr lang="en-US" altLang="zh-CN" dirty="0">
                <a:solidFill>
                  <a:srgbClr val="FF0000"/>
                </a:solidFill>
              </a:rPr>
              <a:t> Generator</a:t>
            </a:r>
            <a:r>
              <a:rPr lang="zh-CN" altLang="zh-CN" dirty="0"/>
              <a:t>”用来根据数据库表</a:t>
            </a:r>
            <a:r>
              <a:rPr lang="zh-CN" altLang="zh-CN" dirty="0">
                <a:solidFill>
                  <a:srgbClr val="FF0000"/>
                </a:solidFill>
              </a:rPr>
              <a:t>逆向生成</a:t>
            </a:r>
            <a:r>
              <a:rPr lang="en-US" altLang="zh-CN" dirty="0" err="1">
                <a:solidFill>
                  <a:srgbClr val="FF0000"/>
                </a:solidFill>
              </a:rPr>
              <a:t>pojo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mapper</a:t>
            </a:r>
            <a:r>
              <a:rPr lang="zh-CN" altLang="zh-CN" dirty="0">
                <a:solidFill>
                  <a:srgbClr val="FF0000"/>
                </a:solidFill>
              </a:rPr>
              <a:t>文件</a:t>
            </a:r>
            <a:r>
              <a:rPr lang="zh-CN" altLang="zh-CN" dirty="0"/>
              <a:t>，极大的</a:t>
            </a:r>
            <a:r>
              <a:rPr lang="zh-CN" altLang="zh-CN" dirty="0">
                <a:solidFill>
                  <a:srgbClr val="FF0000"/>
                </a:solidFill>
              </a:rPr>
              <a:t>方便开发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00649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逆向工程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56966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逆向工程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安装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008" y="184486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逆向工程官方下载地址：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83207" y="1844868"/>
            <a:ext cx="5040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https://github.com/mybatis/generator/releases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1475742" y="2348910"/>
            <a:ext cx="6192516" cy="42483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390775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逆向工程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56966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逆向工程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安装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08" y="1959425"/>
            <a:ext cx="365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配置文件中添加</a:t>
            </a:r>
            <a:r>
              <a:rPr lang="zh-CN" altLang="zh-CN" dirty="0">
                <a:solidFill>
                  <a:srgbClr val="FF0000"/>
                </a:solidFill>
              </a:rPr>
              <a:t>依赖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26" y="2708940"/>
            <a:ext cx="7132747" cy="1901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398016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逆向工程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56966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逆向工程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安装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008" y="1772862"/>
            <a:ext cx="3653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在</a:t>
            </a:r>
            <a:r>
              <a:rPr lang="en-US" altLang="zh-CN" dirty="0"/>
              <a:t>pom.xml</a:t>
            </a:r>
            <a:r>
              <a:rPr lang="zh-CN" altLang="zh-CN" dirty="0"/>
              <a:t>配置文件中</a:t>
            </a:r>
            <a:r>
              <a:rPr lang="zh-CN" altLang="zh-CN" dirty="0" smtClean="0"/>
              <a:t>添加</a:t>
            </a:r>
            <a:r>
              <a:rPr lang="zh-CN" altLang="en-US" dirty="0" smtClean="0">
                <a:solidFill>
                  <a:srgbClr val="FF0000"/>
                </a:solidFill>
              </a:rPr>
              <a:t>插件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6" y="2420916"/>
            <a:ext cx="7648782" cy="338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163235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逆向工程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569660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逆向工程</a:t>
            </a:r>
            <a:r>
              <a:rPr lang="zh-CN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安装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008" y="1772862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修改配置文件</a:t>
            </a:r>
            <a:r>
              <a:rPr lang="en-US" altLang="zh-CN" dirty="0" smtClean="0">
                <a:solidFill>
                  <a:srgbClr val="FF0000"/>
                </a:solidFill>
              </a:rPr>
              <a:t>generatorConfig.xml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08" y="2348910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工程的资源“</a:t>
            </a:r>
            <a:r>
              <a:rPr lang="en-US" altLang="zh-CN" dirty="0"/>
              <a:t>resources</a:t>
            </a:r>
            <a:r>
              <a:rPr lang="zh-CN" altLang="zh-CN" dirty="0"/>
              <a:t>”目录下添加“</a:t>
            </a:r>
            <a:r>
              <a:rPr lang="en-US" altLang="zh-CN" dirty="0"/>
              <a:t>generatorConfig.xml</a:t>
            </a:r>
            <a:r>
              <a:rPr lang="zh-CN" altLang="zh-CN" dirty="0"/>
              <a:t>”配置文件：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25" y="2780946"/>
            <a:ext cx="6687311" cy="384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87579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逆向工程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569660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逆向工程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7" name="矩形 6"/>
          <p:cNvSpPr/>
          <p:nvPr/>
        </p:nvSpPr>
        <p:spPr>
          <a:xfrm>
            <a:off x="359008" y="1772862"/>
            <a:ext cx="846134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打开</a:t>
            </a:r>
            <a:r>
              <a:rPr lang="en-US" altLang="zh-CN" dirty="0"/>
              <a:t>IDEA</a:t>
            </a:r>
            <a:r>
              <a:rPr lang="zh-CN" altLang="zh-CN" dirty="0"/>
              <a:t>的开发工具，在开发页面右侧的“</a:t>
            </a:r>
            <a:r>
              <a:rPr lang="en-US" altLang="zh-CN" dirty="0"/>
              <a:t>Maven</a:t>
            </a:r>
            <a:r>
              <a:rPr lang="zh-CN" altLang="zh-CN" dirty="0"/>
              <a:t>”栏中</a:t>
            </a:r>
            <a:r>
              <a:rPr lang="zh-CN" altLang="zh-CN" dirty="0" smtClean="0"/>
              <a:t>找到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“</a:t>
            </a:r>
            <a:r>
              <a:rPr lang="en-US" altLang="zh-CN" dirty="0" err="1"/>
              <a:t>MyBatis</a:t>
            </a:r>
            <a:r>
              <a:rPr lang="en-US" altLang="zh-CN" dirty="0"/>
              <a:t>-Generator</a:t>
            </a:r>
            <a:r>
              <a:rPr lang="zh-CN" altLang="zh-CN" dirty="0"/>
              <a:t>”插件并双击：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6"/>
          <a:stretch>
            <a:fillRect/>
          </a:stretch>
        </p:blipFill>
        <p:spPr>
          <a:xfrm>
            <a:off x="971700" y="2780946"/>
            <a:ext cx="7200600" cy="37443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880979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27078</TotalTime>
  <Pages>0</Pages>
  <Words>151</Words>
  <Characters>0</Characters>
  <Application>Microsoft Office PowerPoint</Application>
  <PresentationFormat>全屏显示(4:3)</PresentationFormat>
  <Lines>0</Lines>
  <Paragraphs>28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A000120140530A99PPBG</vt:lpstr>
      <vt:lpstr>MyBatis逆向工程</vt:lpstr>
      <vt:lpstr>MyBatis逆向工程</vt:lpstr>
      <vt:lpstr>MyBatis逆向工程</vt:lpstr>
      <vt:lpstr>MyBatis逆向工程</vt:lpstr>
      <vt:lpstr>MyBatis逆向工程</vt:lpstr>
      <vt:lpstr>MyBatis逆向工程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1364</cp:revision>
  <dcterms:created xsi:type="dcterms:W3CDTF">2017-03-18T01:13:00Z</dcterms:created>
  <dcterms:modified xsi:type="dcterms:W3CDTF">2020-02-26T13:45:41Z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