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70" r:id="rId4"/>
    <p:sldId id="26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AE8"/>
    <a:srgbClr val="F2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691" autoAdjust="0"/>
  </p:normalViewPr>
  <p:slideViewPr>
    <p:cSldViewPr>
      <p:cViewPr varScale="1">
        <p:scale>
          <a:sx n="100" d="100"/>
          <a:sy n="100" d="100"/>
        </p:scale>
        <p:origin x="-948" y="-38"/>
      </p:cViewPr>
      <p:guideLst>
        <p:guide orient="horz" pos="2163"/>
        <p:guide pos="30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C81F-C88A-46B8-B8D7-F1E75461B649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F947A-EF75-4AC1-995A-6A1A632D2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6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F947A-EF75-4AC1-995A-6A1A632D29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9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7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6"/>
          <a:stretch>
            <a:fillRect/>
          </a:stretch>
        </p:blipFill>
        <p:spPr bwMode="auto">
          <a:xfrm>
            <a:off x="0" y="669925"/>
            <a:ext cx="9144000" cy="619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299523" y="2779335"/>
            <a:ext cx="6667178" cy="46721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99523" y="1027620"/>
            <a:ext cx="6667178" cy="1637066"/>
          </a:xfrm>
        </p:spPr>
        <p:txBody>
          <a:bodyPr>
            <a:normAutofit/>
          </a:bodyPr>
          <a:lstStyle>
            <a:lvl1pPr algn="ctr">
              <a:defRPr sz="4200" baseline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noProof="1" smtClean="0"/>
              <a:t>添加您的标题文字</a:t>
            </a:r>
            <a:endParaRPr lang="zh-CN" altLang="en-US" noProof="1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702A-C74D-4891-AB75-94FF1C9B14A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3783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45A19-6578-40B9-8BEC-AAA7A8B868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76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02000" y="463686"/>
            <a:ext cx="7423200" cy="6012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702000" y="1260000"/>
            <a:ext cx="7423200" cy="452702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BFC41-6587-4A45-8E72-79242120E4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6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657600" y="2782800"/>
            <a:ext cx="5382000" cy="522000"/>
          </a:xfrm>
        </p:spPr>
        <p:txBody>
          <a:bodyPr anchor="t">
            <a:normAutofit/>
          </a:bodyPr>
          <a:lstStyle>
            <a:lvl1pPr algn="l">
              <a:defRPr sz="28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noProof="1" smtClean="0"/>
              <a:t>此处添加您的标题</a:t>
            </a:r>
            <a:endParaRPr lang="en-US" noProof="1"/>
          </a:p>
        </p:txBody>
      </p:sp>
      <p:sp>
        <p:nvSpPr>
          <p:cNvPr id="7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657600" y="3470400"/>
            <a:ext cx="5382000" cy="36720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单击此处添加您的副标题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E0D5-2FC2-4F13-8D4B-BA465D5189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70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8" y="282497"/>
            <a:ext cx="8292045" cy="6995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419098" y="1143070"/>
            <a:ext cx="3810000" cy="4619376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144800"/>
            <a:ext cx="3819600" cy="46188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accent1"/>
                </a:solidFill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AB3A0-1ED1-4D73-9C2E-9A5BB1A67DC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3685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F8E-BD3F-4423-BEA4-9FCEBDB640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7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41613" y="36893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 lnSpcReduction="10000"/>
          </a:bodyPr>
          <a:lstStyle>
            <a:lvl1pPr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±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>
              <a:lnSpc>
                <a:spcPct val="130000"/>
              </a:lnSpc>
              <a:buFont typeface="Calibri" panose="020F0502020204030204" charset="0"/>
              <a:buChar char=" 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 sz="2000"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Calibri" panose="020F0502020204030204" charset="0"/>
              <a:buChar char="•"/>
              <a:defRPr>
                <a:solidFill>
                  <a:srgbClr val="7F7F7F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fontAlgn="auto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600" noProof="1">
              <a:solidFill>
                <a:srgbClr val="ACD1E8"/>
              </a:solidFill>
              <a:cs typeface="Arial" panose="020B0604020202020204" pitchFamily="34" charset="0"/>
            </a:endParaRPr>
          </a:p>
        </p:txBody>
      </p:sp>
      <p:sp>
        <p:nvSpPr>
          <p:cNvPr id="4" name="平行四边形 2"/>
          <p:cNvSpPr>
            <a:spLocks noChangeArrowheads="1"/>
          </p:cNvSpPr>
          <p:nvPr/>
        </p:nvSpPr>
        <p:spPr bwMode="auto">
          <a:xfrm>
            <a:off x="2120900" y="2679700"/>
            <a:ext cx="4889500" cy="957263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endParaRPr lang="zh-CN" altLang="en-US" sz="4800" b="1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120400" y="2678400"/>
            <a:ext cx="4888800" cy="957600"/>
          </a:xfrm>
        </p:spPr>
        <p:txBody>
          <a:bodyPr lIns="0" tIns="0" rIns="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EAB5831-A80A-4FD1-9021-B5E1A9F9A3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6" descr="b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-6" b="1616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651BA-0431-42D4-A39E-9365013C9E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4208400" y="1652400"/>
            <a:ext cx="4492800" cy="5976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noProof="1" smtClean="0"/>
              <a:t>此处编辑标题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 rot="420000">
            <a:off x="1137600" y="2109600"/>
            <a:ext cx="2494800" cy="2631600"/>
          </a:xfrm>
        </p:spPr>
        <p:txBody>
          <a:bodyPr anchor="ctr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noProof="1" smtClean="0"/>
              <a:t>单击图标添加图片</a:t>
            </a:r>
            <a:endParaRPr lang="en-US" noProof="1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4208400" y="2368800"/>
            <a:ext cx="4492800" cy="26856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6F9F4-E471-4F80-A9CC-50894FC9E9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421900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26510" y="365125"/>
            <a:ext cx="6808823" cy="54219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A2149-D867-4DDE-8ECC-3D4B3AB334C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1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6" descr="bg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9100" y="161925"/>
            <a:ext cx="829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9100" y="1027113"/>
            <a:ext cx="8291513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8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6C996C-27C8-4692-B794-7F157EC6713A}" type="datetimeFigureOut">
              <a:rPr lang="zh-CN" altLang="en-US"/>
              <a:pPr/>
              <a:t>2020/2/28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8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>
                <a:solidFill>
                  <a:srgbClr val="969697"/>
                </a:solidFill>
              </a:defRPr>
            </a:lvl1pPr>
          </a:lstStyle>
          <a:p>
            <a:fld id="{57B779E8-A84D-45A4-AD49-707D4AB1148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64" r:id="rId6"/>
    <p:sldLayoutId id="2147483665" r:id="rId7"/>
    <p:sldLayoutId id="2147483658" r:id="rId8"/>
    <p:sldLayoutId id="2147483657" r:id="rId9"/>
    <p:sldLayoutId id="2147483656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AC411D"/>
          </a:solidFill>
          <a:latin typeface="+mn-lt"/>
          <a:ea typeface="+mn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AC411D"/>
          </a:solidFill>
          <a:latin typeface="Arial" pitchFamily="34" charset="0"/>
          <a:ea typeface="黑体" pitchFamily="49" charset="-122"/>
        </a:defRPr>
      </a:lvl9pPr>
    </p:titleStyle>
    <p:bodyStyle>
      <a:lvl1pPr marL="357188" indent="-357188" algn="just" rtl="0" fontAlgn="base">
        <a:lnSpc>
          <a:spcPct val="110000"/>
        </a:lnSpc>
        <a:spcBef>
          <a:spcPts val="16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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19138" indent="-274638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集成使用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069797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pring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包依赖说明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9009" y="4499788"/>
            <a:ext cx="8461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zh-CN" dirty="0" smtClean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spring-jdbc.jar</a:t>
            </a:r>
            <a:r>
              <a:rPr lang="zh-CN" altLang="zh-CN" dirty="0"/>
              <a:t>需</a:t>
            </a:r>
            <a:r>
              <a:rPr lang="en-US" altLang="zh-CN" dirty="0">
                <a:solidFill>
                  <a:srgbClr val="FF0000"/>
                </a:solidFill>
              </a:rPr>
              <a:t>spring-core.jar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spring-beans.jar</a:t>
            </a:r>
            <a:r>
              <a:rPr lang="zh-CN" altLang="zh-CN" dirty="0" smtClean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spring-dao.jar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008" y="184486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spring-core.jar</a:t>
            </a:r>
            <a:r>
              <a:rPr lang="zh-CN" altLang="zh-CN" dirty="0"/>
              <a:t>需</a:t>
            </a:r>
            <a:r>
              <a:rPr lang="en-US" altLang="zh-CN" dirty="0" smtClean="0">
                <a:solidFill>
                  <a:srgbClr val="FF0000"/>
                </a:solidFill>
              </a:rPr>
              <a:t>commons-collections.jar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008" y="233960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spring-beans.jar</a:t>
            </a:r>
            <a:r>
              <a:rPr lang="zh-CN" altLang="zh-CN" dirty="0"/>
              <a:t>需</a:t>
            </a:r>
            <a:r>
              <a:rPr lang="en-US" altLang="zh-CN" dirty="0">
                <a:solidFill>
                  <a:srgbClr val="FF0000"/>
                </a:solidFill>
              </a:rPr>
              <a:t>spring-core.jar</a:t>
            </a:r>
            <a:r>
              <a:rPr lang="zh-CN" altLang="zh-CN" dirty="0"/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cglib-nodep.jar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008" y="2708940"/>
            <a:ext cx="8461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spring-aop.jar</a:t>
            </a:r>
            <a:r>
              <a:rPr lang="zh-CN" altLang="zh-CN" dirty="0"/>
              <a:t>需</a:t>
            </a:r>
            <a:r>
              <a:rPr lang="en-US" altLang="zh-CN" dirty="0">
                <a:solidFill>
                  <a:srgbClr val="FF0000"/>
                </a:solidFill>
              </a:rPr>
              <a:t>spring-core.jar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spring-beans.jar</a:t>
            </a:r>
            <a:r>
              <a:rPr lang="zh-CN" altLang="zh-CN" dirty="0"/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cglib-nodep.jar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aopalliance.jar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008" y="3567551"/>
            <a:ext cx="8461346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spring-context.jar</a:t>
            </a:r>
            <a:r>
              <a:rPr lang="zh-CN" altLang="zh-CN" dirty="0"/>
              <a:t>需</a:t>
            </a:r>
            <a:r>
              <a:rPr lang="en-US" altLang="zh-CN" dirty="0">
                <a:solidFill>
                  <a:srgbClr val="FF0000"/>
                </a:solidFill>
              </a:rPr>
              <a:t>spring-core.jar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spring-beans.jar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spring-aop.jar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commons-collections.jar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aopalliance.jar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10064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集成使用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1762021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MyBatis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依赖包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008" y="184486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mybatis-3.4.6.jar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008" y="2273115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mybatis-spring-1.3.2.jar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9008" y="2642447"/>
            <a:ext cx="8461346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zh-CN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mybatis-generator-core-1.3.5.jar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9008" y="3078272"/>
            <a:ext cx="8461346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zh-CN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mybatis-generator-maven-plugin-1.3.5.jar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008" y="3717024"/>
            <a:ext cx="2941831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MySql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数据库及相关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依赖包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9008" y="4293072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mysql-connector-java-8.0.15.jar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9008" y="4715806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commons-dbcp-1.4.jar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252449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集成使用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226215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其他相关工具依赖包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9008" y="1911361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zh-CN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log4j-1.2.17.jar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9008" y="2339608"/>
            <a:ext cx="8461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zh-CN" dirty="0" smtClean="0"/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junit-4.13.jar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04922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3" y="252413"/>
            <a:ext cx="7343839" cy="647700"/>
          </a:xfrm>
        </p:spPr>
        <p:txBody>
          <a:bodyPr>
            <a:normAutofit/>
          </a:bodyPr>
          <a:lstStyle/>
          <a:p>
            <a:pPr fontAlgn="auto"/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集成使用</a:t>
            </a:r>
            <a:endParaRPr lang="zh-CN" altLang="en-US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36625"/>
            <a:ext cx="9144000" cy="4445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312" y="116724"/>
            <a:ext cx="720060" cy="720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08" y="1205987"/>
            <a:ext cx="4608954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pring</a:t>
            </a:r>
            <a:r>
              <a:rPr lang="zh-CN" altLang="en-US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主配置文件</a:t>
            </a:r>
            <a:r>
              <a:rPr lang="en-US" altLang="zh-CN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applicationContext.xml</a:t>
            </a:r>
            <a:endParaRPr lang="zh-CN" altLang="en-US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" y="1704696"/>
            <a:ext cx="831691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820146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06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4B4D4F"/>
      </a:dk1>
      <a:lt1>
        <a:srgbClr val="FFFFFF"/>
      </a:lt1>
      <a:dk2>
        <a:srgbClr val="3D3F41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27182</TotalTime>
  <Pages>0</Pages>
  <Words>115</Words>
  <Characters>0</Characters>
  <Application>Microsoft Office PowerPoint</Application>
  <PresentationFormat>全屏显示(4:3)</PresentationFormat>
  <Lines>0</Lines>
  <Paragraphs>26</Paragraphs>
  <Slides>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A000120140530A99PPBG</vt:lpstr>
      <vt:lpstr>Spring与MyBatis集成使用</vt:lpstr>
      <vt:lpstr>Spring与MyBatis集成使用</vt:lpstr>
      <vt:lpstr>Spring与MyBatis集成使用</vt:lpstr>
      <vt:lpstr>Spring与MyBatis集成使用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产品介绍</dc:title>
  <dc:creator>Steven Wang</dc:creator>
  <cp:lastModifiedBy>王毅</cp:lastModifiedBy>
  <cp:revision>1391</cp:revision>
  <dcterms:created xsi:type="dcterms:W3CDTF">2017-03-18T01:13:00Z</dcterms:created>
  <dcterms:modified xsi:type="dcterms:W3CDTF">2020-02-28T02:42:16Z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