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0" d="100"/>
          <a:sy n="100" d="100"/>
        </p:scale>
        <p:origin x="-948" y="-38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开发框架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31345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创建工程并导入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jar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包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62" y="1916874"/>
            <a:ext cx="4533366" cy="43968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开发框架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80049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编写主配置文件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1403736" y="2204898"/>
            <a:ext cx="6408534" cy="43203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9008" y="1700856"/>
            <a:ext cx="853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在工程中创建</a:t>
            </a:r>
            <a:r>
              <a:rPr lang="en-US" altLang="zh-CN" dirty="0"/>
              <a:t>Spring</a:t>
            </a:r>
            <a:r>
              <a:rPr lang="zh-CN" altLang="zh-CN" dirty="0"/>
              <a:t>的主配置 “</a:t>
            </a:r>
            <a:r>
              <a:rPr lang="en-US" altLang="zh-CN" dirty="0" err="1"/>
              <a:t>applicationContext</a:t>
            </a:r>
            <a:r>
              <a:rPr lang="zh-CN" altLang="zh-CN" dirty="0"/>
              <a:t>” 文件：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1100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25942</TotalTime>
  <Pages>0</Pages>
  <Words>33</Words>
  <Characters>0</Characters>
  <Application>Microsoft Office PowerPoint</Application>
  <PresentationFormat>全屏显示(4:3)</PresentationFormat>
  <Lines>0</Lines>
  <Paragraphs>7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A000120140530A99PPBG</vt:lpstr>
      <vt:lpstr>搭建Spring开发框架</vt:lpstr>
      <vt:lpstr>搭建Spring开发框架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1223</cp:revision>
  <dcterms:created xsi:type="dcterms:W3CDTF">2017-03-18T01:13:00Z</dcterms:created>
  <dcterms:modified xsi:type="dcterms:W3CDTF">2020-02-04T13:04:54Z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