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EAE8"/>
    <a:srgbClr val="F2D2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7691" autoAdjust="0"/>
  </p:normalViewPr>
  <p:slideViewPr>
    <p:cSldViewPr>
      <p:cViewPr varScale="1">
        <p:scale>
          <a:sx n="88" d="100"/>
          <a:sy n="88" d="100"/>
        </p:scale>
        <p:origin x="-1296" y="-36"/>
      </p:cViewPr>
      <p:guideLst>
        <p:guide orient="horz" pos="2163"/>
        <p:guide pos="3003"/>
      </p:guideLst>
    </p:cSldViewPr>
  </p:slid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07C81F-C88A-46B8-B8D7-F1E75461B649}" type="datetimeFigureOut">
              <a:rPr lang="zh-CN" altLang="en-US" smtClean="0"/>
              <a:t>2020/2/4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4F947A-EF75-4AC1-995A-6A1A632D29F4}" type="slidenum">
              <a:rPr lang="zh-CN" altLang="en-US" smtClean="0"/>
              <a:t>‹#›</a:t>
            </a:fld>
            <a:endParaRPr lang="zh-CN" altLang="en-US"/>
          </a:p>
        </p:txBody>
      </p:sp>
    </p:spTree>
    <p:extLst>
      <p:ext uri="{BB962C8B-B14F-4D97-AF65-F5344CB8AC3E}">
        <p14:creationId xmlns:p14="http://schemas.microsoft.com/office/powerpoint/2010/main" val="1397560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4F947A-EF75-4AC1-995A-6A1A632D29F4}" type="slidenum">
              <a:rPr lang="zh-CN" altLang="en-US" smtClean="0"/>
              <a:t>1</a:t>
            </a:fld>
            <a:endParaRPr lang="zh-CN" altLang="en-US"/>
          </a:p>
        </p:txBody>
      </p:sp>
    </p:spTree>
    <p:extLst>
      <p:ext uri="{BB962C8B-B14F-4D97-AF65-F5344CB8AC3E}">
        <p14:creationId xmlns:p14="http://schemas.microsoft.com/office/powerpoint/2010/main" val="1043494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4F947A-EF75-4AC1-995A-6A1A632D29F4}" type="slidenum">
              <a:rPr lang="zh-CN" altLang="en-US" smtClean="0"/>
              <a:t>2</a:t>
            </a:fld>
            <a:endParaRPr lang="zh-CN" altLang="en-US"/>
          </a:p>
        </p:txBody>
      </p:sp>
    </p:spTree>
    <p:extLst>
      <p:ext uri="{BB962C8B-B14F-4D97-AF65-F5344CB8AC3E}">
        <p14:creationId xmlns:p14="http://schemas.microsoft.com/office/powerpoint/2010/main" val="104349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4F947A-EF75-4AC1-995A-6A1A632D29F4}" type="slidenum">
              <a:rPr lang="zh-CN" altLang="en-US" smtClean="0"/>
              <a:t>3</a:t>
            </a:fld>
            <a:endParaRPr lang="zh-CN" altLang="en-US"/>
          </a:p>
        </p:txBody>
      </p:sp>
    </p:spTree>
    <p:extLst>
      <p:ext uri="{BB962C8B-B14F-4D97-AF65-F5344CB8AC3E}">
        <p14:creationId xmlns:p14="http://schemas.microsoft.com/office/powerpoint/2010/main" val="104349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4F947A-EF75-4AC1-995A-6A1A632D29F4}" type="slidenum">
              <a:rPr lang="zh-CN" altLang="en-US" smtClean="0"/>
              <a:t>4</a:t>
            </a:fld>
            <a:endParaRPr lang="zh-CN" altLang="en-US"/>
          </a:p>
        </p:txBody>
      </p:sp>
    </p:spTree>
    <p:extLst>
      <p:ext uri="{BB962C8B-B14F-4D97-AF65-F5344CB8AC3E}">
        <p14:creationId xmlns:p14="http://schemas.microsoft.com/office/powerpoint/2010/main" val="1043494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97" descr="bg1"/>
          <p:cNvPicPr>
            <a:picLocks noChangeAspect="1" noChangeArrowheads="1"/>
          </p:cNvPicPr>
          <p:nvPr/>
        </p:nvPicPr>
        <p:blipFill>
          <a:blip r:embed="rId2">
            <a:extLst>
              <a:ext uri="{28A0092B-C50C-407E-A947-70E740481C1C}">
                <a14:useLocalDpi xmlns:a14="http://schemas.microsoft.com/office/drawing/2010/main" val="0"/>
              </a:ext>
            </a:extLst>
          </a:blip>
          <a:srcRect b="10056"/>
          <a:stretch>
            <a:fillRect/>
          </a:stretch>
        </p:blipFill>
        <p:spPr bwMode="auto">
          <a:xfrm>
            <a:off x="0" y="669925"/>
            <a:ext cx="9144000"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KSO_CT2"/>
          <p:cNvSpPr>
            <a:spLocks noGrp="1"/>
          </p:cNvSpPr>
          <p:nvPr>
            <p:ph type="subTitle" idx="1" hasCustomPrompt="1"/>
          </p:nvPr>
        </p:nvSpPr>
        <p:spPr>
          <a:xfrm>
            <a:off x="1299523" y="2779335"/>
            <a:ext cx="6667178" cy="467211"/>
          </a:xfrm>
          <a:noFill/>
        </p:spPr>
        <p:txBody>
          <a:bodyPr>
            <a:normAutofit/>
          </a:bodyPr>
          <a:lstStyle>
            <a:lvl1pPr marL="0" indent="0" algn="ctr">
              <a:buNone/>
              <a:defRPr sz="1800">
                <a:solidFill>
                  <a:schemeClr val="bg1">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单击此处添加您的副标题</a:t>
            </a:r>
          </a:p>
        </p:txBody>
      </p:sp>
      <p:sp>
        <p:nvSpPr>
          <p:cNvPr id="7" name="KSO_CT1"/>
          <p:cNvSpPr>
            <a:spLocks noGrp="1"/>
          </p:cNvSpPr>
          <p:nvPr>
            <p:ph type="title" hasCustomPrompt="1"/>
          </p:nvPr>
        </p:nvSpPr>
        <p:spPr>
          <a:xfrm>
            <a:off x="1299523" y="1027620"/>
            <a:ext cx="6667178" cy="1637066"/>
          </a:xfrm>
        </p:spPr>
        <p:txBody>
          <a:bodyPr>
            <a:normAutofit/>
          </a:bodyPr>
          <a:lstStyle>
            <a:lvl1pPr algn="ctr">
              <a:defRPr sz="4200" baseline="0">
                <a:solidFill>
                  <a:schemeClr val="accent1">
                    <a:lumMod val="75000"/>
                  </a:schemeClr>
                </a:solidFill>
                <a:effectLst/>
                <a:latin typeface="Times New Roman" panose="02020603050405020304" pitchFamily="18" charset="0"/>
              </a:defRPr>
            </a:lvl1pPr>
          </a:lstStyle>
          <a:p>
            <a:r>
              <a:rPr lang="zh-CN" altLang="en-US" noProof="1" smtClean="0"/>
              <a:t>单击此处</a:t>
            </a:r>
            <a:r>
              <a:rPr lang="en-US" altLang="zh-CN" dirty="0" smtClean="0"/>
              <a:t/>
            </a:r>
            <a:br>
              <a:rPr lang="en-US" altLang="zh-CN" dirty="0" smtClean="0"/>
            </a:br>
            <a:r>
              <a:rPr lang="zh-CN" altLang="en-US" noProof="1" smtClean="0"/>
              <a:t>添加您的标题文字</a:t>
            </a:r>
            <a:endParaRPr lang="zh-CN" altLang="en-US" noProof="1"/>
          </a:p>
        </p:txBody>
      </p:sp>
      <p:sp>
        <p:nvSpPr>
          <p:cNvPr id="5" name="日期占位符 1"/>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6" name="页脚占位符 3"/>
          <p:cNvSpPr>
            <a:spLocks noGrp="1"/>
          </p:cNvSpPr>
          <p:nvPr>
            <p:ph type="ftr" sz="quarter" idx="11"/>
          </p:nvPr>
        </p:nvSpPr>
        <p:spPr/>
        <p:txBody>
          <a:bodyPr/>
          <a:lstStyle>
            <a:lvl1pPr>
              <a:defRPr/>
            </a:lvl1pPr>
          </a:lstStyle>
          <a:p>
            <a:endParaRPr lang="zh-CN" altLang="en-US"/>
          </a:p>
        </p:txBody>
      </p:sp>
      <p:sp>
        <p:nvSpPr>
          <p:cNvPr id="8" name="灯片编号占位符 4"/>
          <p:cNvSpPr>
            <a:spLocks noGrp="1"/>
          </p:cNvSpPr>
          <p:nvPr>
            <p:ph type="sldNum" sz="quarter" idx="12"/>
          </p:nvPr>
        </p:nvSpPr>
        <p:spPr/>
        <p:txBody>
          <a:bodyPr/>
          <a:lstStyle>
            <a:lvl1pPr>
              <a:defRPr/>
            </a:lvl1pPr>
          </a:lstStyle>
          <a:p>
            <a:fld id="{329E702A-C74D-4891-AB75-94FF1C9B14AD}" type="slidenum">
              <a:rPr lang="zh-CN" altLang="en-US"/>
              <a:pPr/>
              <a:t>‹#›</a:t>
            </a:fld>
            <a:endParaRPr lang="zh-CN" altLang="en-US"/>
          </a:p>
        </p:txBody>
      </p:sp>
    </p:spTree>
    <p:extLst>
      <p:ext uri="{BB962C8B-B14F-4D97-AF65-F5344CB8AC3E}">
        <p14:creationId xmlns:p14="http://schemas.microsoft.com/office/powerpoint/2010/main" val="41781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408675"/>
            <a:ext cx="7887600" cy="5378350"/>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2C45A19-6578-40B9-8BEC-AAA7A8B8687E}" type="slidenum">
              <a:rPr lang="zh-CN" altLang="en-US"/>
              <a:pPr/>
              <a:t>‹#›</a:t>
            </a:fld>
            <a:endParaRPr lang="zh-CN" altLang="en-US"/>
          </a:p>
        </p:txBody>
      </p:sp>
    </p:spTree>
    <p:extLst>
      <p:ext uri="{BB962C8B-B14F-4D97-AF65-F5344CB8AC3E}">
        <p14:creationId xmlns:p14="http://schemas.microsoft.com/office/powerpoint/2010/main" val="194167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702000" y="463686"/>
            <a:ext cx="7423200" cy="601200"/>
          </a:xfrm>
        </p:spPr>
        <p:txBody>
          <a:bodyPr/>
          <a:lstStyle>
            <a:lvl1pPr>
              <a:defRPr>
                <a:solidFill>
                  <a:schemeClr val="accent1"/>
                </a:solidFill>
              </a:defRPr>
            </a:lvl1pPr>
          </a:lstStyle>
          <a:p>
            <a:r>
              <a:rPr lang="zh-CN" altLang="en-US" noProof="1" smtClean="0"/>
              <a:t>单击此处编辑母版标题样式</a:t>
            </a:r>
            <a:endParaRPr lang="en-US" noProof="1"/>
          </a:p>
        </p:txBody>
      </p:sp>
      <p:sp>
        <p:nvSpPr>
          <p:cNvPr id="3" name="KSO_BC1"/>
          <p:cNvSpPr>
            <a:spLocks noGrp="1"/>
          </p:cNvSpPr>
          <p:nvPr>
            <p:ph idx="1"/>
          </p:nvPr>
        </p:nvSpPr>
        <p:spPr>
          <a:xfrm>
            <a:off x="702000" y="1260000"/>
            <a:ext cx="7423200" cy="4527025"/>
          </a:xfrm>
        </p:spPr>
        <p:txBody>
          <a:bodyPr>
            <a:normAutofit/>
          </a:bodyPr>
          <a:lstStyle>
            <a:lvl1pPr>
              <a:spcBef>
                <a:spcPts val="600"/>
              </a:spcBef>
              <a:spcAft>
                <a:spcPts val="600"/>
              </a:spcAft>
              <a:defRPr sz="2400">
                <a:solidFill>
                  <a:schemeClr val="accent1"/>
                </a:solidFill>
              </a:defRPr>
            </a:lvl1pPr>
            <a:lvl2pPr>
              <a:spcBef>
                <a:spcPts val="600"/>
              </a:spcBef>
              <a:spcAft>
                <a:spcPts val="600"/>
              </a:spcAft>
              <a:defRPr sz="2000">
                <a:solidFill>
                  <a:schemeClr val="accent1"/>
                </a:solidFill>
              </a:defRPr>
            </a:lvl2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66BFC41-6587-4A45-8E72-79242120E400}" type="slidenum">
              <a:rPr lang="zh-CN" altLang="en-US"/>
              <a:pPr/>
              <a:t>‹#›</a:t>
            </a:fld>
            <a:endParaRPr lang="zh-CN" altLang="en-US"/>
          </a:p>
        </p:txBody>
      </p:sp>
    </p:spTree>
    <p:extLst>
      <p:ext uri="{BB962C8B-B14F-4D97-AF65-F5344CB8AC3E}">
        <p14:creationId xmlns:p14="http://schemas.microsoft.com/office/powerpoint/2010/main" val="187476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3657600" y="2782800"/>
            <a:ext cx="5382000" cy="522000"/>
          </a:xfrm>
        </p:spPr>
        <p:txBody>
          <a:bodyPr anchor="t">
            <a:normAutofit/>
          </a:bodyPr>
          <a:lstStyle>
            <a:lvl1pPr algn="l">
              <a:defRPr sz="2800" b="0">
                <a:solidFill>
                  <a:schemeClr val="accent1">
                    <a:lumMod val="75000"/>
                  </a:schemeClr>
                </a:solidFill>
                <a:effectLst/>
              </a:defRPr>
            </a:lvl1pPr>
          </a:lstStyle>
          <a:p>
            <a:r>
              <a:rPr lang="zh-CN" altLang="en-US" noProof="1" smtClean="0"/>
              <a:t>此处添加您的标题</a:t>
            </a:r>
            <a:endParaRPr lang="en-US" noProof="1"/>
          </a:p>
        </p:txBody>
      </p:sp>
      <p:sp>
        <p:nvSpPr>
          <p:cNvPr id="7" name="KSO_CT2"/>
          <p:cNvSpPr>
            <a:spLocks noGrp="1"/>
          </p:cNvSpPr>
          <p:nvPr>
            <p:ph type="subTitle" idx="1" hasCustomPrompt="1"/>
          </p:nvPr>
        </p:nvSpPr>
        <p:spPr>
          <a:xfrm>
            <a:off x="3657600" y="3470400"/>
            <a:ext cx="5382000" cy="367200"/>
          </a:xfrm>
          <a:noFill/>
        </p:spPr>
        <p:txBody>
          <a:bodyPr>
            <a:normAutofit/>
          </a:bodyPr>
          <a:lstStyle>
            <a:lvl1pPr marL="0" indent="0" algn="l">
              <a:buNone/>
              <a:defRPr sz="1800">
                <a:solidFill>
                  <a:schemeClr val="bg1">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单击此处添加您的副标题</a:t>
            </a:r>
          </a:p>
        </p:txBody>
      </p:sp>
      <p:sp>
        <p:nvSpPr>
          <p:cNvPr id="4" name="日期占位符 3"/>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F18E0D5-2FC2-4F13-8D4B-BA465D5189F2}" type="slidenum">
              <a:rPr lang="zh-CN" altLang="en-US"/>
              <a:pPr/>
              <a:t>‹#›</a:t>
            </a:fld>
            <a:endParaRPr lang="zh-CN" altLang="en-US"/>
          </a:p>
        </p:txBody>
      </p:sp>
    </p:spTree>
    <p:extLst>
      <p:ext uri="{BB962C8B-B14F-4D97-AF65-F5344CB8AC3E}">
        <p14:creationId xmlns:p14="http://schemas.microsoft.com/office/powerpoint/2010/main" val="398470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419098" y="282497"/>
            <a:ext cx="8292045" cy="699594"/>
          </a:xfrm>
        </p:spPr>
        <p:txBody>
          <a:bodyPr/>
          <a:lstStyle>
            <a:lvl1pPr>
              <a:defRPr b="1"/>
            </a:lvl1pPr>
          </a:lstStyle>
          <a:p>
            <a:r>
              <a:rPr lang="zh-CN" altLang="en-US" noProof="1" smtClean="0"/>
              <a:t>单击此处编辑母版标题样式</a:t>
            </a:r>
            <a:endParaRPr lang="en-US" noProof="1"/>
          </a:p>
        </p:txBody>
      </p:sp>
      <p:sp>
        <p:nvSpPr>
          <p:cNvPr id="3" name="KSO_BC1"/>
          <p:cNvSpPr>
            <a:spLocks noGrp="1"/>
          </p:cNvSpPr>
          <p:nvPr>
            <p:ph sz="half" idx="1"/>
          </p:nvPr>
        </p:nvSpPr>
        <p:spPr>
          <a:xfrm>
            <a:off x="419098" y="1143070"/>
            <a:ext cx="3810000" cy="4619376"/>
          </a:xfrm>
        </p:spPr>
        <p:txBody>
          <a:bodyPr>
            <a:normAutofit/>
          </a:bodyPr>
          <a:lstStyle>
            <a:lvl1pPr>
              <a:spcBef>
                <a:spcPts val="600"/>
              </a:spcBef>
              <a:spcAft>
                <a:spcPts val="600"/>
              </a:spcAft>
              <a:defRPr sz="2000">
                <a:solidFill>
                  <a:schemeClr val="accent1"/>
                </a:solidFill>
              </a:defRPr>
            </a:lvl1pPr>
            <a:lvl2pPr>
              <a:spcBef>
                <a:spcPts val="600"/>
              </a:spcBef>
              <a:spcAft>
                <a:spcPts val="600"/>
              </a:spcAft>
              <a:defRPr sz="2000">
                <a:solidFill>
                  <a:schemeClr val="accent1"/>
                </a:solidFill>
              </a:defRPr>
            </a:lvl2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KSO_BC2"/>
          <p:cNvSpPr>
            <a:spLocks noGrp="1"/>
          </p:cNvSpPr>
          <p:nvPr>
            <p:ph sz="half" idx="2"/>
          </p:nvPr>
        </p:nvSpPr>
        <p:spPr>
          <a:xfrm>
            <a:off x="4889499" y="1144800"/>
            <a:ext cx="3819600" cy="4618800"/>
          </a:xfrm>
        </p:spPr>
        <p:txBody>
          <a:bodyPr>
            <a:normAutofit/>
          </a:bodyPr>
          <a:lstStyle>
            <a:lvl1pPr>
              <a:spcBef>
                <a:spcPts val="600"/>
              </a:spcBef>
              <a:spcAft>
                <a:spcPts val="600"/>
              </a:spcAft>
              <a:defRPr sz="2000">
                <a:solidFill>
                  <a:schemeClr val="accent1"/>
                </a:solidFill>
              </a:defRPr>
            </a:lvl1pPr>
            <a:lvl2pPr>
              <a:spcBef>
                <a:spcPts val="600"/>
              </a:spcBef>
              <a:spcAft>
                <a:spcPts val="600"/>
              </a:spcAft>
              <a:defRPr sz="2000">
                <a:solidFill>
                  <a:schemeClr val="accent1"/>
                </a:solidFill>
              </a:defRPr>
            </a:lvl2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28EAB3A0-1ED1-4D73-9C2E-9A5BB1A67DC4}" type="slidenum">
              <a:rPr lang="zh-CN" altLang="en-US"/>
              <a:pPr/>
              <a:t>‹#›</a:t>
            </a:fld>
            <a:endParaRPr lang="zh-CN" altLang="en-US"/>
          </a:p>
        </p:txBody>
      </p:sp>
    </p:spTree>
    <p:extLst>
      <p:ext uri="{BB962C8B-B14F-4D97-AF65-F5344CB8AC3E}">
        <p14:creationId xmlns:p14="http://schemas.microsoft.com/office/powerpoint/2010/main" val="366510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KSO_BC1"/>
          <p:cNvSpPr>
            <a:spLocks noGrp="1"/>
          </p:cNvSpPr>
          <p:nvPr>
            <p:ph sz="half" idx="2"/>
          </p:nvPr>
        </p:nvSpPr>
        <p:spPr>
          <a:xfrm>
            <a:off x="824576" y="2200274"/>
            <a:ext cx="3868340" cy="36368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KSO_BC2"/>
          <p:cNvSpPr>
            <a:spLocks noGrp="1"/>
          </p:cNvSpPr>
          <p:nvPr>
            <p:ph sz="quarter" idx="4"/>
          </p:nvPr>
        </p:nvSpPr>
        <p:spPr>
          <a:xfrm>
            <a:off x="4823884" y="2200274"/>
            <a:ext cx="3887391" cy="36368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624ABF8E-BD3F-4423-BEA4-9FCEBDB64082}" type="slidenum">
              <a:rPr lang="zh-CN" altLang="en-US"/>
              <a:pPr/>
              <a:t>‹#›</a:t>
            </a:fld>
            <a:endParaRPr lang="zh-CN" altLang="en-US"/>
          </a:p>
        </p:txBody>
      </p:sp>
    </p:spTree>
    <p:extLst>
      <p:ext uri="{BB962C8B-B14F-4D97-AF65-F5344CB8AC3E}">
        <p14:creationId xmlns:p14="http://schemas.microsoft.com/office/powerpoint/2010/main" val="370957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平行四边形 3"/>
          <p:cNvSpPr>
            <a:spLocks noChangeArrowheads="1"/>
          </p:cNvSpPr>
          <p:nvPr/>
        </p:nvSpPr>
        <p:spPr bwMode="auto">
          <a:xfrm>
            <a:off x="2741613" y="36893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92500" lnSpcReduction="10000"/>
          </a:bodyPr>
          <a:lstStyle>
            <a:lvl1pPr>
              <a:lnSpc>
                <a:spcPct val="90000"/>
              </a:lnSpc>
              <a:spcBef>
                <a:spcPts val="1800"/>
              </a:spcBef>
              <a:buClr>
                <a:schemeClr val="accent1"/>
              </a:buClr>
              <a:buSzPct val="80000"/>
              <a:buFont typeface="Wingdings" panose="05000000000000000000" pitchFamily="2" charset="2"/>
              <a:buChar char="±"/>
              <a:defRPr sz="2000">
                <a:solidFill>
                  <a:schemeClr val="accent2"/>
                </a:solidFill>
                <a:latin typeface="Arial" panose="020B0604020202020204" pitchFamily="34" charset="0"/>
                <a:ea typeface="黑体" panose="02010609060101010101" charset="-122"/>
              </a:defRPr>
            </a:lvl1pPr>
            <a:lvl2pPr marL="742950" indent="-285750">
              <a:lnSpc>
                <a:spcPct val="130000"/>
              </a:lnSpc>
              <a:buFont typeface="Calibri" panose="020F0502020204030204" charset="0"/>
              <a:buChar char=" "/>
              <a:defRPr sz="16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Calibri" panose="020F0502020204030204" charset="0"/>
              <a:buChar char="•"/>
              <a:defRPr sz="2000">
                <a:solidFill>
                  <a:srgbClr val="7F7F7F"/>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Calibri" panose="020F0502020204030204" charset="0"/>
              <a:buChar char="•"/>
              <a:defRPr>
                <a:solidFill>
                  <a:srgbClr val="7F7F7F"/>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Calibri" panose="020F0502020204030204" charset="0"/>
              <a:buChar char="•"/>
              <a:defRPr>
                <a:solidFill>
                  <a:srgbClr val="7F7F7F"/>
                </a:solidFill>
                <a:latin typeface="Arial" panose="020B0604020202020204" pitchFamily="34" charset="0"/>
                <a:ea typeface="幼圆" panose="02010509060101010101" pitchFamily="49" charset="-122"/>
              </a:defRPr>
            </a:lvl5pPr>
            <a:lvl6pPr marL="2514600" indent="-228600" fontAlgn="base">
              <a:lnSpc>
                <a:spcPct val="90000"/>
              </a:lnSpc>
              <a:spcBef>
                <a:spcPts val="500"/>
              </a:spcBef>
              <a:spcAft>
                <a:spcPct val="0"/>
              </a:spcAft>
              <a:buFont typeface="Calibri" panose="020F0502020204030204" charset="0"/>
              <a:buChar char="•"/>
              <a:defRPr>
                <a:solidFill>
                  <a:srgbClr val="7F7F7F"/>
                </a:solidFill>
                <a:latin typeface="Arial" panose="020B0604020202020204" pitchFamily="34" charset="0"/>
                <a:ea typeface="幼圆" panose="02010509060101010101" pitchFamily="49" charset="-122"/>
              </a:defRPr>
            </a:lvl6pPr>
            <a:lvl7pPr marL="2971800" indent="-228600" fontAlgn="base">
              <a:lnSpc>
                <a:spcPct val="90000"/>
              </a:lnSpc>
              <a:spcBef>
                <a:spcPts val="500"/>
              </a:spcBef>
              <a:spcAft>
                <a:spcPct val="0"/>
              </a:spcAft>
              <a:buFont typeface="Calibri" panose="020F0502020204030204" charset="0"/>
              <a:buChar char="•"/>
              <a:defRPr>
                <a:solidFill>
                  <a:srgbClr val="7F7F7F"/>
                </a:solidFill>
                <a:latin typeface="Arial" panose="020B0604020202020204" pitchFamily="34" charset="0"/>
                <a:ea typeface="幼圆" panose="02010509060101010101" pitchFamily="49" charset="-122"/>
              </a:defRPr>
            </a:lvl7pPr>
            <a:lvl8pPr marL="3429000" indent="-228600" fontAlgn="base">
              <a:lnSpc>
                <a:spcPct val="90000"/>
              </a:lnSpc>
              <a:spcBef>
                <a:spcPts val="500"/>
              </a:spcBef>
              <a:spcAft>
                <a:spcPct val="0"/>
              </a:spcAft>
              <a:buFont typeface="Calibri" panose="020F0502020204030204" charset="0"/>
              <a:buChar char="•"/>
              <a:defRPr>
                <a:solidFill>
                  <a:srgbClr val="7F7F7F"/>
                </a:solidFill>
                <a:latin typeface="Arial" panose="020B0604020202020204" pitchFamily="34" charset="0"/>
                <a:ea typeface="幼圆" panose="02010509060101010101" pitchFamily="49" charset="-122"/>
              </a:defRPr>
            </a:lvl8pPr>
            <a:lvl9pPr marL="3886200" indent="-228600" fontAlgn="base">
              <a:lnSpc>
                <a:spcPct val="90000"/>
              </a:lnSpc>
              <a:spcBef>
                <a:spcPts val="500"/>
              </a:spcBef>
              <a:spcAft>
                <a:spcPct val="0"/>
              </a:spcAft>
              <a:buFont typeface="Calibri" panose="020F0502020204030204" charset="0"/>
              <a:buChar char="•"/>
              <a:defRPr>
                <a:solidFill>
                  <a:srgbClr val="7F7F7F"/>
                </a:solidFill>
                <a:latin typeface="Arial" panose="020B0604020202020204" pitchFamily="34" charset="0"/>
                <a:ea typeface="幼圆" panose="02010509060101010101" pitchFamily="49" charset="-122"/>
              </a:defRPr>
            </a:lvl9pPr>
          </a:lstStyle>
          <a:p>
            <a:pPr algn="ctr" fontAlgn="auto">
              <a:spcBef>
                <a:spcPct val="0"/>
              </a:spcBef>
              <a:buClrTx/>
              <a:buSzTx/>
              <a:buFont typeface="Wingdings" panose="05000000000000000000" pitchFamily="2" charset="2"/>
              <a:buNone/>
            </a:pPr>
            <a:endParaRPr lang="zh-CN" altLang="zh-CN" sz="1600" noProof="1">
              <a:solidFill>
                <a:srgbClr val="ACD1E8"/>
              </a:solidFill>
              <a:cs typeface="Arial" panose="020B0604020202020204" pitchFamily="34" charset="0"/>
            </a:endParaRPr>
          </a:p>
        </p:txBody>
      </p:sp>
      <p:sp>
        <p:nvSpPr>
          <p:cNvPr id="4" name="平行四边形 2"/>
          <p:cNvSpPr>
            <a:spLocks noChangeArrowheads="1"/>
          </p:cNvSpPr>
          <p:nvPr/>
        </p:nvSpPr>
        <p:spPr bwMode="auto">
          <a:xfrm>
            <a:off x="2120900" y="2679700"/>
            <a:ext cx="4889500" cy="957263"/>
          </a:xfrm>
          <a:prstGeom prst="parallelogram">
            <a:avLst>
              <a:gd name="adj" fmla="val 3055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endParaRPr lang="zh-CN" altLang="en-US" sz="4800" b="1">
              <a:solidFill>
                <a:srgbClr val="FFFFFF"/>
              </a:solidFill>
              <a:ea typeface="幼圆" pitchFamily="49" charset="-122"/>
            </a:endParaRPr>
          </a:p>
        </p:txBody>
      </p:sp>
      <p:sp>
        <p:nvSpPr>
          <p:cNvPr id="2" name="KSO_BT1"/>
          <p:cNvSpPr>
            <a:spLocks noGrp="1"/>
          </p:cNvSpPr>
          <p:nvPr>
            <p:ph type="title" hasCustomPrompt="1"/>
          </p:nvPr>
        </p:nvSpPr>
        <p:spPr>
          <a:xfrm>
            <a:off x="2120400" y="2678400"/>
            <a:ext cx="4888800" cy="957600"/>
          </a:xfrm>
        </p:spPr>
        <p:txBody>
          <a:bodyPr lIns="0" tIns="0" rIns="0" bIns="0" anchor="ctr">
            <a:normAutofit/>
          </a:bodyPr>
          <a:lstStyle>
            <a:lvl1pPr algn="ctr">
              <a:defRPr sz="4800">
                <a:solidFill>
                  <a:schemeClr val="bg1"/>
                </a:solidFill>
              </a:defRPr>
            </a:lvl1pPr>
          </a:lstStyle>
          <a:p>
            <a:r>
              <a:rPr lang="zh-CN" altLang="en-US" noProof="1" smtClean="0"/>
              <a:t>此处编辑标题</a:t>
            </a:r>
            <a:endParaRPr lang="en-US" noProof="1"/>
          </a:p>
        </p:txBody>
      </p:sp>
      <p:sp>
        <p:nvSpPr>
          <p:cNvPr id="5" name="日期占位符 2"/>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6" name="页脚占位符 3"/>
          <p:cNvSpPr>
            <a:spLocks noGrp="1"/>
          </p:cNvSpPr>
          <p:nvPr>
            <p:ph type="ftr" sz="quarter" idx="11"/>
          </p:nvPr>
        </p:nvSpPr>
        <p:spPr/>
        <p:txBody>
          <a:bodyPr/>
          <a:lstStyle>
            <a:lvl1pPr>
              <a:defRPr/>
            </a:lvl1pPr>
          </a:lstStyle>
          <a:p>
            <a:endParaRPr lang="zh-CN" altLang="en-US"/>
          </a:p>
        </p:txBody>
      </p:sp>
      <p:sp>
        <p:nvSpPr>
          <p:cNvPr id="7" name="灯片编号占位符 4"/>
          <p:cNvSpPr>
            <a:spLocks noGrp="1"/>
          </p:cNvSpPr>
          <p:nvPr>
            <p:ph type="sldNum" sz="quarter" idx="12"/>
          </p:nvPr>
        </p:nvSpPr>
        <p:spPr/>
        <p:txBody>
          <a:bodyPr>
            <a:normAutofit/>
          </a:bodyPr>
          <a:lstStyle>
            <a:lvl1pPr>
              <a:defRPr/>
            </a:lvl1pPr>
          </a:lstStyle>
          <a:p>
            <a:fld id="{FEAB5831-A80A-4FD1-9021-B5E1A9F9A36C}" type="slidenum">
              <a:rPr lang="zh-CN" altLang="en-US"/>
              <a:pPr/>
              <a:t>‹#›</a:t>
            </a:fld>
            <a:endParaRPr lang="zh-CN" altLang="en-US"/>
          </a:p>
        </p:txBody>
      </p:sp>
    </p:spTree>
    <p:extLst>
      <p:ext uri="{BB962C8B-B14F-4D97-AF65-F5344CB8AC3E}">
        <p14:creationId xmlns:p14="http://schemas.microsoft.com/office/powerpoint/2010/main" val="278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76" descr="bg2"/>
          <p:cNvPicPr>
            <a:picLocks noChangeAspect="1" noChangeArrowheads="1"/>
          </p:cNvPicPr>
          <p:nvPr/>
        </p:nvPicPr>
        <p:blipFill>
          <a:blip r:embed="rId2">
            <a:extLst>
              <a:ext uri="{28A0092B-C50C-407E-A947-70E740481C1C}">
                <a14:useLocalDpi xmlns:a14="http://schemas.microsoft.com/office/drawing/2010/main" val="0"/>
              </a:ext>
            </a:extLst>
          </a:blip>
          <a:srcRect l="-6" r="-6" b="1616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3"/>
          <p:cNvSpPr>
            <a:spLocks noGrp="1"/>
          </p:cNvSpPr>
          <p:nvPr>
            <p:ph type="sldNum" sz="quarter" idx="12"/>
          </p:nvPr>
        </p:nvSpPr>
        <p:spPr/>
        <p:txBody>
          <a:bodyPr/>
          <a:lstStyle>
            <a:lvl1pPr>
              <a:defRPr/>
            </a:lvl1pPr>
          </a:lstStyle>
          <a:p>
            <a:fld id="{034651BA-0431-42D4-A39E-9365013C9E48}" type="slidenum">
              <a:rPr lang="zh-CN" altLang="en-US"/>
              <a:pPr/>
              <a:t>‹#›</a:t>
            </a:fld>
            <a:endParaRPr lang="zh-CN" altLang="en-US"/>
          </a:p>
        </p:txBody>
      </p:sp>
    </p:spTree>
    <p:extLst>
      <p:ext uri="{BB962C8B-B14F-4D97-AF65-F5344CB8AC3E}">
        <p14:creationId xmlns:p14="http://schemas.microsoft.com/office/powerpoint/2010/main" val="18002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4208400" y="1652400"/>
            <a:ext cx="4492800" cy="597600"/>
          </a:xfrm>
        </p:spPr>
        <p:txBody>
          <a:bodyPr anchor="t">
            <a:normAutofit/>
          </a:bodyPr>
          <a:lstStyle>
            <a:lvl1pPr>
              <a:defRPr sz="3200"/>
            </a:lvl1pPr>
          </a:lstStyle>
          <a:p>
            <a:r>
              <a:rPr lang="zh-CN" altLang="en-US" noProof="1" smtClean="0"/>
              <a:t>此处编辑标题</a:t>
            </a:r>
            <a:endParaRPr lang="en-US" noProof="1"/>
          </a:p>
        </p:txBody>
      </p:sp>
      <p:sp>
        <p:nvSpPr>
          <p:cNvPr id="3" name="KSO_BC1"/>
          <p:cNvSpPr>
            <a:spLocks noGrp="1"/>
          </p:cNvSpPr>
          <p:nvPr>
            <p:ph type="pic" idx="1"/>
          </p:nvPr>
        </p:nvSpPr>
        <p:spPr>
          <a:xfrm rot="420000">
            <a:off x="1137600" y="2109600"/>
            <a:ext cx="2494800" cy="2631600"/>
          </a:xfrm>
        </p:spPr>
        <p:txBody>
          <a:bodyPr anchor="ct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1" smtClean="0"/>
              <a:t>单击图标添加图片</a:t>
            </a:r>
            <a:endParaRPr lang="en-US" noProof="1"/>
          </a:p>
        </p:txBody>
      </p:sp>
      <p:sp>
        <p:nvSpPr>
          <p:cNvPr id="4" name="KSO_BC2"/>
          <p:cNvSpPr>
            <a:spLocks noGrp="1"/>
          </p:cNvSpPr>
          <p:nvPr>
            <p:ph type="body" sz="half" idx="2"/>
          </p:nvPr>
        </p:nvSpPr>
        <p:spPr>
          <a:xfrm>
            <a:off x="4208400" y="2368800"/>
            <a:ext cx="4492800" cy="2685600"/>
          </a:xfrm>
        </p:spPr>
        <p:txBody>
          <a:bodyPr>
            <a:normAutofit/>
          </a:bodyPr>
          <a:lstStyle>
            <a:lvl1pPr marL="0" indent="0">
              <a:buNone/>
              <a:defRPr sz="2400"/>
            </a:lvl1pPr>
            <a:lvl2pPr marL="457200" indent="0">
              <a:buNone/>
              <a:defRPr sz="2000"/>
            </a:lvl2pPr>
            <a:lvl3pPr marL="914400" indent="0">
              <a:buNone/>
              <a:defRPr sz="1800"/>
            </a:lvl3pPr>
            <a:lvl4pPr marL="1371600" indent="0">
              <a:buNone/>
              <a:defRPr sz="1800"/>
            </a:lvl4pPr>
            <a:lvl5pPr marL="1828800" indent="0">
              <a:buNone/>
              <a:defRPr sz="18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66C6F9F4-E471-4F80-A9CC-50894FC9E934}" type="slidenum">
              <a:rPr lang="zh-CN" altLang="en-US"/>
              <a:pPr/>
              <a:t>‹#›</a:t>
            </a:fld>
            <a:endParaRPr lang="zh-CN" altLang="en-US"/>
          </a:p>
        </p:txBody>
      </p:sp>
    </p:spTree>
    <p:extLst>
      <p:ext uri="{BB962C8B-B14F-4D97-AF65-F5344CB8AC3E}">
        <p14:creationId xmlns:p14="http://schemas.microsoft.com/office/powerpoint/2010/main" val="156887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421900"/>
          </a:xfrm>
        </p:spPr>
        <p:txBody>
          <a:bodyPr vert="eaVert">
            <a:normAutofit/>
          </a:bodyPr>
          <a:lstStyle/>
          <a:p>
            <a:r>
              <a:rPr lang="zh-CN" altLang="en-US" noProof="1" smtClean="0"/>
              <a:t>单击此处编辑母版标题样式</a:t>
            </a:r>
            <a:endParaRPr lang="en-US" noProof="1"/>
          </a:p>
        </p:txBody>
      </p:sp>
      <p:sp>
        <p:nvSpPr>
          <p:cNvPr id="3" name="KSO_BC1"/>
          <p:cNvSpPr>
            <a:spLocks noGrp="1"/>
          </p:cNvSpPr>
          <p:nvPr>
            <p:ph type="body" orient="vert" idx="1"/>
          </p:nvPr>
        </p:nvSpPr>
        <p:spPr>
          <a:xfrm>
            <a:off x="726510" y="365125"/>
            <a:ext cx="6808823" cy="5421900"/>
          </a:xfrm>
        </p:spPr>
        <p:txBody>
          <a:bodyPr vert="eaVert">
            <a:normAutofit/>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936C996C-27C8-4692-B794-7F157EC6713A}" type="datetimeFigureOut">
              <a:rPr lang="zh-CN" altLang="en-US"/>
              <a:pPr/>
              <a:t>2020/2/4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EDA2149-D867-4DDE-8ECC-3D4B3AB334CD}" type="slidenum">
              <a:rPr lang="zh-CN" altLang="en-US"/>
              <a:pPr/>
              <a:t>‹#›</a:t>
            </a:fld>
            <a:endParaRPr lang="zh-CN" altLang="en-US"/>
          </a:p>
        </p:txBody>
      </p:sp>
    </p:spTree>
    <p:extLst>
      <p:ext uri="{BB962C8B-B14F-4D97-AF65-F5344CB8AC3E}">
        <p14:creationId xmlns:p14="http://schemas.microsoft.com/office/powerpoint/2010/main" val="370918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pic>
        <p:nvPicPr>
          <p:cNvPr id="1026" name="Picture 76" descr="bg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KSO_BT1"/>
          <p:cNvSpPr>
            <a:spLocks noGrp="1" noChangeArrowheads="1"/>
          </p:cNvSpPr>
          <p:nvPr>
            <p:ph type="title" idx="4294967295"/>
          </p:nvPr>
        </p:nvSpPr>
        <p:spPr bwMode="auto">
          <a:xfrm>
            <a:off x="419100" y="161925"/>
            <a:ext cx="82915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en-US" smtClean="0"/>
          </a:p>
        </p:txBody>
      </p:sp>
      <p:sp>
        <p:nvSpPr>
          <p:cNvPr id="1028" name="KSO_BC1"/>
          <p:cNvSpPr>
            <a:spLocks noGrp="1" noChangeArrowheads="1"/>
          </p:cNvSpPr>
          <p:nvPr>
            <p:ph type="body" idx="4294967295"/>
          </p:nvPr>
        </p:nvSpPr>
        <p:spPr bwMode="auto">
          <a:xfrm>
            <a:off x="419100" y="1027113"/>
            <a:ext cx="8291513"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fontAlgn="auto">
              <a:defRPr sz="1800" noProof="1" smtClean="0">
                <a:solidFill>
                  <a:schemeClr val="tx1">
                    <a:tint val="75000"/>
                  </a:schemeClr>
                </a:solidFill>
                <a:latin typeface="+mn-lt"/>
                <a:ea typeface="+mn-ea"/>
              </a:defRPr>
            </a:lvl1pPr>
          </a:lstStyle>
          <a:p>
            <a:fld id="{936C996C-27C8-4692-B794-7F157EC6713A}" type="datetimeFigureOut">
              <a:rPr lang="zh-CN" altLang="en-US"/>
              <a:pPr/>
              <a:t>2020/2/4</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fontAlgn="auto">
              <a:defRPr sz="18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noAutofit/>
          </a:bodyPr>
          <a:lstStyle>
            <a:lvl1pPr algn="r">
              <a:defRPr>
                <a:solidFill>
                  <a:srgbClr val="969697"/>
                </a:solidFill>
              </a:defRPr>
            </a:lvl1pPr>
          </a:lstStyle>
          <a:p>
            <a:fld id="{57B779E8-A84D-45A4-AD49-707D4AB1148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64" r:id="rId6"/>
    <p:sldLayoutId id="2147483665" r:id="rId7"/>
    <p:sldLayoutId id="2147483658" r:id="rId8"/>
    <p:sldLayoutId id="2147483657" r:id="rId9"/>
    <p:sldLayoutId id="2147483656" r:id="rId10"/>
  </p:sldLayoutIdLst>
  <p:txStyles>
    <p:titleStyle>
      <a:lvl1pPr algn="l" rtl="0" fontAlgn="base">
        <a:lnSpc>
          <a:spcPct val="90000"/>
        </a:lnSpc>
        <a:spcBef>
          <a:spcPct val="0"/>
        </a:spcBef>
        <a:spcAft>
          <a:spcPct val="0"/>
        </a:spcAft>
        <a:defRPr sz="3200" b="1" kern="1200">
          <a:solidFill>
            <a:srgbClr val="AC411D"/>
          </a:solidFill>
          <a:latin typeface="+mn-lt"/>
          <a:ea typeface="+mn-ea"/>
          <a:cs typeface="+mj-cs"/>
        </a:defRPr>
      </a:lvl1pPr>
      <a:lvl2pPr algn="l" rtl="0" fontAlgn="base">
        <a:lnSpc>
          <a:spcPct val="90000"/>
        </a:lnSpc>
        <a:spcBef>
          <a:spcPct val="0"/>
        </a:spcBef>
        <a:spcAft>
          <a:spcPct val="0"/>
        </a:spcAft>
        <a:defRPr sz="3200" b="1">
          <a:solidFill>
            <a:srgbClr val="AC411D"/>
          </a:solidFill>
          <a:latin typeface="Arial" pitchFamily="34" charset="0"/>
          <a:ea typeface="黑体" pitchFamily="49" charset="-122"/>
        </a:defRPr>
      </a:lvl2pPr>
      <a:lvl3pPr algn="l" rtl="0" fontAlgn="base">
        <a:lnSpc>
          <a:spcPct val="90000"/>
        </a:lnSpc>
        <a:spcBef>
          <a:spcPct val="0"/>
        </a:spcBef>
        <a:spcAft>
          <a:spcPct val="0"/>
        </a:spcAft>
        <a:defRPr sz="3200" b="1">
          <a:solidFill>
            <a:srgbClr val="AC411D"/>
          </a:solidFill>
          <a:latin typeface="Arial" pitchFamily="34" charset="0"/>
          <a:ea typeface="黑体" pitchFamily="49" charset="-122"/>
        </a:defRPr>
      </a:lvl3pPr>
      <a:lvl4pPr algn="l" rtl="0" fontAlgn="base">
        <a:lnSpc>
          <a:spcPct val="90000"/>
        </a:lnSpc>
        <a:spcBef>
          <a:spcPct val="0"/>
        </a:spcBef>
        <a:spcAft>
          <a:spcPct val="0"/>
        </a:spcAft>
        <a:defRPr sz="3200" b="1">
          <a:solidFill>
            <a:srgbClr val="AC411D"/>
          </a:solidFill>
          <a:latin typeface="Arial" pitchFamily="34" charset="0"/>
          <a:ea typeface="黑体" pitchFamily="49" charset="-122"/>
        </a:defRPr>
      </a:lvl4pPr>
      <a:lvl5pPr algn="l" rtl="0" fontAlgn="base">
        <a:lnSpc>
          <a:spcPct val="90000"/>
        </a:lnSpc>
        <a:spcBef>
          <a:spcPct val="0"/>
        </a:spcBef>
        <a:spcAft>
          <a:spcPct val="0"/>
        </a:spcAft>
        <a:defRPr sz="3200" b="1">
          <a:solidFill>
            <a:srgbClr val="AC411D"/>
          </a:solidFill>
          <a:latin typeface="Arial" pitchFamily="34" charset="0"/>
          <a:ea typeface="黑体" pitchFamily="49" charset="-122"/>
        </a:defRPr>
      </a:lvl5pPr>
      <a:lvl6pPr marL="457200" algn="l" rtl="0" fontAlgn="base">
        <a:lnSpc>
          <a:spcPct val="90000"/>
        </a:lnSpc>
        <a:spcBef>
          <a:spcPct val="0"/>
        </a:spcBef>
        <a:spcAft>
          <a:spcPct val="0"/>
        </a:spcAft>
        <a:defRPr sz="3200" b="1">
          <a:solidFill>
            <a:srgbClr val="AC411D"/>
          </a:solidFill>
          <a:latin typeface="Arial" pitchFamily="34" charset="0"/>
          <a:ea typeface="黑体" pitchFamily="49" charset="-122"/>
        </a:defRPr>
      </a:lvl6pPr>
      <a:lvl7pPr marL="914400" algn="l" rtl="0" fontAlgn="base">
        <a:lnSpc>
          <a:spcPct val="90000"/>
        </a:lnSpc>
        <a:spcBef>
          <a:spcPct val="0"/>
        </a:spcBef>
        <a:spcAft>
          <a:spcPct val="0"/>
        </a:spcAft>
        <a:defRPr sz="3200" b="1">
          <a:solidFill>
            <a:srgbClr val="AC411D"/>
          </a:solidFill>
          <a:latin typeface="Arial" pitchFamily="34" charset="0"/>
          <a:ea typeface="黑体" pitchFamily="49" charset="-122"/>
        </a:defRPr>
      </a:lvl7pPr>
      <a:lvl8pPr marL="1371600" algn="l" rtl="0" fontAlgn="base">
        <a:lnSpc>
          <a:spcPct val="90000"/>
        </a:lnSpc>
        <a:spcBef>
          <a:spcPct val="0"/>
        </a:spcBef>
        <a:spcAft>
          <a:spcPct val="0"/>
        </a:spcAft>
        <a:defRPr sz="3200" b="1">
          <a:solidFill>
            <a:srgbClr val="AC411D"/>
          </a:solidFill>
          <a:latin typeface="Arial" pitchFamily="34" charset="0"/>
          <a:ea typeface="黑体" pitchFamily="49" charset="-122"/>
        </a:defRPr>
      </a:lvl8pPr>
      <a:lvl9pPr marL="1828800" algn="l" rtl="0" fontAlgn="base">
        <a:lnSpc>
          <a:spcPct val="90000"/>
        </a:lnSpc>
        <a:spcBef>
          <a:spcPct val="0"/>
        </a:spcBef>
        <a:spcAft>
          <a:spcPct val="0"/>
        </a:spcAft>
        <a:defRPr sz="3200" b="1">
          <a:solidFill>
            <a:srgbClr val="AC411D"/>
          </a:solidFill>
          <a:latin typeface="Arial" pitchFamily="34" charset="0"/>
          <a:ea typeface="黑体" pitchFamily="49" charset="-122"/>
        </a:defRPr>
      </a:lvl9pPr>
    </p:titleStyle>
    <p:bodyStyle>
      <a:lvl1pPr marL="357188" indent="-357188" algn="just" rtl="0" fontAlgn="base">
        <a:lnSpc>
          <a:spcPct val="110000"/>
        </a:lnSpc>
        <a:spcBef>
          <a:spcPts val="1600"/>
        </a:spcBef>
        <a:spcAft>
          <a:spcPct val="0"/>
        </a:spcAft>
        <a:buClr>
          <a:schemeClr val="accent1"/>
        </a:buClr>
        <a:buSzPct val="70000"/>
        <a:buFont typeface="Wingdings 2" pitchFamily="18" charset="2"/>
        <a:buChar char=""/>
        <a:defRPr sz="2400" kern="1200">
          <a:solidFill>
            <a:schemeClr val="accent1"/>
          </a:solidFill>
          <a:latin typeface="+mn-lt"/>
          <a:ea typeface="+mn-ea"/>
          <a:cs typeface="+mn-cs"/>
        </a:defRPr>
      </a:lvl1pPr>
      <a:lvl2pPr marL="719138" indent="-274638" algn="just" rtl="0" fontAlgn="base">
        <a:lnSpc>
          <a:spcPct val="110000"/>
        </a:lnSpc>
        <a:spcBef>
          <a:spcPct val="0"/>
        </a:spcBef>
        <a:spcAft>
          <a:spcPct val="0"/>
        </a:spcAft>
        <a:buClr>
          <a:schemeClr val="accent1"/>
        </a:buClr>
        <a:buFont typeface="Arial" pitchFamily="34" charset="0"/>
        <a:buChar char="•"/>
        <a:defRPr sz="2000" kern="1200">
          <a:solidFill>
            <a:schemeClr val="accent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kern="1200">
          <a:solidFill>
            <a:schemeClr val="accent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accent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4.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2413" y="252413"/>
            <a:ext cx="7343839" cy="647700"/>
          </a:xfrm>
        </p:spPr>
        <p:txBody>
          <a:bodyPr>
            <a:normAutofit/>
          </a:bodyPr>
          <a:lstStyle/>
          <a:p>
            <a:pPr fontAlgn="auto"/>
            <a:r>
              <a:rPr lang="zh-CN" altLang="en-US" noProof="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依赖注入</a:t>
            </a:r>
            <a:endParaRPr lang="zh-CN" altLang="en-US" noProof="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0" y="936625"/>
            <a:ext cx="9144000" cy="44450"/>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FF0000"/>
              </a:solidFill>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6312" y="116724"/>
            <a:ext cx="720060" cy="720060"/>
          </a:xfrm>
          <a:prstGeom prst="rect">
            <a:avLst/>
          </a:prstGeom>
        </p:spPr>
      </p:pic>
      <p:sp>
        <p:nvSpPr>
          <p:cNvPr id="5" name="TextBox 4"/>
          <p:cNvSpPr txBox="1"/>
          <p:nvPr/>
        </p:nvSpPr>
        <p:spPr>
          <a:xfrm>
            <a:off x="359008" y="1205987"/>
            <a:ext cx="1800493" cy="452432"/>
          </a:xfrm>
          <a:prstGeom prst="rect">
            <a:avLst/>
          </a:prstGeom>
          <a:noFill/>
        </p:spPr>
        <p:txBody>
          <a:bodyPr wrap="none" rtlCol="0">
            <a:spAutoFit/>
          </a:bodyPr>
          <a:lstStyle/>
          <a:p>
            <a:pPr>
              <a:lnSpc>
                <a:spcPct val="130000"/>
              </a:lnSpc>
            </a:pPr>
            <a:r>
              <a:rPr lang="zh-CN" altLang="en-US" b="1" dirty="0" smtClean="0">
                <a:solidFill>
                  <a:srgbClr val="FF0000"/>
                </a:solidFill>
                <a:latin typeface="Arial" panose="020B0604020202020204" pitchFamily="34" charset="0"/>
                <a:ea typeface="微软雅黑" panose="020B0503020204020204" pitchFamily="34" charset="-122"/>
              </a:rPr>
              <a:t>依赖注入的概念</a:t>
            </a:r>
            <a:endParaRPr lang="zh-CN" altLang="en-US" b="1" dirty="0" smtClean="0">
              <a:solidFill>
                <a:srgbClr val="FF0000"/>
              </a:solidFill>
              <a:latin typeface="Arial" panose="020B0604020202020204" pitchFamily="34" charset="0"/>
              <a:ea typeface="微软雅黑" panose="020B0503020204020204" pitchFamily="34" charset="-122"/>
            </a:endParaRPr>
          </a:p>
        </p:txBody>
      </p:sp>
      <p:sp>
        <p:nvSpPr>
          <p:cNvPr id="16" name="矩形 15"/>
          <p:cNvSpPr/>
          <p:nvPr/>
        </p:nvSpPr>
        <p:spPr>
          <a:xfrm>
            <a:off x="359008" y="1844868"/>
            <a:ext cx="8461346" cy="369332"/>
          </a:xfrm>
          <a:prstGeom prst="rect">
            <a:avLst/>
          </a:prstGeom>
        </p:spPr>
        <p:txBody>
          <a:bodyPr wrap="square">
            <a:spAutoFit/>
          </a:bodyPr>
          <a:lstStyle/>
          <a:p>
            <a:r>
              <a:rPr lang="en-US" altLang="zh-CN" dirty="0" smtClean="0"/>
              <a:t>       </a:t>
            </a:r>
            <a:r>
              <a:rPr lang="zh-CN" altLang="zh-CN" dirty="0" smtClean="0">
                <a:solidFill>
                  <a:srgbClr val="FF0000"/>
                </a:solidFill>
              </a:rPr>
              <a:t>控制</a:t>
            </a:r>
            <a:r>
              <a:rPr lang="zh-CN" altLang="zh-CN" dirty="0">
                <a:solidFill>
                  <a:srgbClr val="FF0000"/>
                </a:solidFill>
              </a:rPr>
              <a:t>反转</a:t>
            </a:r>
            <a:r>
              <a:rPr lang="zh-CN" altLang="zh-CN" dirty="0"/>
              <a:t>（</a:t>
            </a:r>
            <a:r>
              <a:rPr lang="en-US" altLang="zh-CN" dirty="0">
                <a:solidFill>
                  <a:srgbClr val="FF0000"/>
                </a:solidFill>
              </a:rPr>
              <a:t>Dependency Injection</a:t>
            </a:r>
            <a:r>
              <a:rPr lang="zh-CN" altLang="zh-CN" dirty="0"/>
              <a:t>，</a:t>
            </a:r>
            <a:r>
              <a:rPr lang="zh-CN" altLang="zh-CN" dirty="0">
                <a:solidFill>
                  <a:srgbClr val="FF0000"/>
                </a:solidFill>
              </a:rPr>
              <a:t>简称</a:t>
            </a:r>
            <a:r>
              <a:rPr lang="en-US" altLang="zh-CN" dirty="0">
                <a:solidFill>
                  <a:srgbClr val="FF0000"/>
                </a:solidFill>
              </a:rPr>
              <a:t>DI</a:t>
            </a:r>
            <a:r>
              <a:rPr lang="zh-CN" altLang="zh-CN" dirty="0"/>
              <a:t>）</a:t>
            </a:r>
            <a:endParaRPr lang="zh-CN" altLang="en-US" dirty="0"/>
          </a:p>
        </p:txBody>
      </p:sp>
      <p:sp>
        <p:nvSpPr>
          <p:cNvPr id="17" name="矩形 16"/>
          <p:cNvSpPr/>
          <p:nvPr/>
        </p:nvSpPr>
        <p:spPr>
          <a:xfrm>
            <a:off x="359008" y="2276904"/>
            <a:ext cx="8461346" cy="923330"/>
          </a:xfrm>
          <a:prstGeom prst="rect">
            <a:avLst/>
          </a:prstGeom>
        </p:spPr>
        <p:txBody>
          <a:bodyPr wrap="square">
            <a:spAutoFit/>
          </a:bodyPr>
          <a:lstStyle/>
          <a:p>
            <a:r>
              <a:rPr lang="en-US" altLang="zh-CN" dirty="0" smtClean="0"/>
              <a:t>       </a:t>
            </a:r>
            <a:r>
              <a:rPr lang="zh-CN" altLang="zh-CN" dirty="0" smtClean="0"/>
              <a:t>控制</a:t>
            </a:r>
            <a:r>
              <a:rPr lang="zh-CN" altLang="zh-CN" dirty="0"/>
              <a:t>反转最常见的一种方式就是依赖注入，即通过控制反转使对象在被创建的时候，可以由一个调控系统内所有对象的外界实体将所依赖的对象的引用传递给它，也被称之为依赖被注入到对象中。</a:t>
            </a:r>
            <a:endParaRPr lang="zh-CN" altLang="en-US" dirty="0"/>
          </a:p>
        </p:txBody>
      </p:sp>
      <p:sp>
        <p:nvSpPr>
          <p:cNvPr id="18" name="矩形 17"/>
          <p:cNvSpPr/>
          <p:nvPr/>
        </p:nvSpPr>
        <p:spPr>
          <a:xfrm>
            <a:off x="359008" y="3356994"/>
            <a:ext cx="8461346" cy="369332"/>
          </a:xfrm>
          <a:prstGeom prst="rect">
            <a:avLst/>
          </a:prstGeom>
        </p:spPr>
        <p:txBody>
          <a:bodyPr wrap="square">
            <a:spAutoFit/>
          </a:bodyPr>
          <a:lstStyle/>
          <a:p>
            <a:r>
              <a:rPr lang="en-US" altLang="zh-CN" dirty="0" smtClean="0"/>
              <a:t>       </a:t>
            </a:r>
            <a:r>
              <a:rPr lang="zh-CN" altLang="zh-CN" dirty="0" smtClean="0"/>
              <a:t>简单</a:t>
            </a:r>
            <a:r>
              <a:rPr lang="zh-CN" altLang="zh-CN" dirty="0"/>
              <a:t>的表述：</a:t>
            </a:r>
            <a:r>
              <a:rPr lang="zh-CN" altLang="zh-CN" dirty="0">
                <a:solidFill>
                  <a:srgbClr val="FF0000"/>
                </a:solidFill>
              </a:rPr>
              <a:t>给被加载</a:t>
            </a:r>
            <a:r>
              <a:rPr lang="zh-CN" altLang="zh-CN" dirty="0" smtClean="0">
                <a:solidFill>
                  <a:srgbClr val="FF0000"/>
                </a:solidFill>
              </a:rPr>
              <a:t>的</a:t>
            </a:r>
            <a:r>
              <a:rPr lang="zh-CN" altLang="en-US" dirty="0" smtClean="0">
                <a:solidFill>
                  <a:srgbClr val="FF0000"/>
                </a:solidFill>
              </a:rPr>
              <a:t>类</a:t>
            </a:r>
            <a:r>
              <a:rPr lang="zh-CN" altLang="zh-CN" dirty="0" smtClean="0">
                <a:solidFill>
                  <a:srgbClr val="FF0000"/>
                </a:solidFill>
              </a:rPr>
              <a:t>对象</a:t>
            </a:r>
            <a:r>
              <a:rPr lang="zh-CN" altLang="en-US" dirty="0" smtClean="0">
                <a:solidFill>
                  <a:srgbClr val="FF0000"/>
                </a:solidFill>
              </a:rPr>
              <a:t>实例</a:t>
            </a:r>
            <a:r>
              <a:rPr lang="zh-CN" altLang="zh-CN" dirty="0" smtClean="0">
                <a:solidFill>
                  <a:srgbClr val="FF0000"/>
                </a:solidFill>
              </a:rPr>
              <a:t>赋值</a:t>
            </a:r>
            <a:r>
              <a:rPr lang="zh-CN" altLang="zh-CN" dirty="0"/>
              <a:t>。</a:t>
            </a:r>
            <a:endParaRPr lang="zh-CN" altLang="en-US" dirty="0"/>
          </a:p>
        </p:txBody>
      </p:sp>
    </p:spTree>
    <p:custDataLst>
      <p:tags r:id="rId1"/>
    </p:custDataLst>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2413" y="252413"/>
            <a:ext cx="7343839" cy="647700"/>
          </a:xfrm>
        </p:spPr>
        <p:txBody>
          <a:bodyPr>
            <a:normAutofit/>
          </a:bodyPr>
          <a:lstStyle/>
          <a:p>
            <a:pPr fontAlgn="auto"/>
            <a:r>
              <a:rPr lang="zh-CN" altLang="en-US" noProof="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依赖注入</a:t>
            </a:r>
            <a:endParaRPr lang="zh-CN" altLang="en-US" noProof="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0" y="936625"/>
            <a:ext cx="9144000" cy="44450"/>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FF0000"/>
              </a:solidFill>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6312" y="116724"/>
            <a:ext cx="720060" cy="720060"/>
          </a:xfrm>
          <a:prstGeom prst="rect">
            <a:avLst/>
          </a:prstGeom>
        </p:spPr>
      </p:pic>
      <p:sp>
        <p:nvSpPr>
          <p:cNvPr id="5" name="TextBox 4"/>
          <p:cNvSpPr txBox="1"/>
          <p:nvPr/>
        </p:nvSpPr>
        <p:spPr>
          <a:xfrm>
            <a:off x="359008" y="1205987"/>
            <a:ext cx="1569660" cy="416909"/>
          </a:xfrm>
          <a:prstGeom prst="rect">
            <a:avLst/>
          </a:prstGeom>
          <a:noFill/>
        </p:spPr>
        <p:txBody>
          <a:bodyPr wrap="none" rtlCol="0">
            <a:spAutoFit/>
          </a:bodyPr>
          <a:lstStyle/>
          <a:p>
            <a:pPr>
              <a:lnSpc>
                <a:spcPct val="130000"/>
              </a:lnSpc>
            </a:pPr>
            <a:r>
              <a:rPr lang="zh-CN" altLang="en-US" b="1" dirty="0" smtClean="0">
                <a:solidFill>
                  <a:srgbClr val="FF0000"/>
                </a:solidFill>
                <a:latin typeface="Arial" panose="020B0604020202020204" pitchFamily="34" charset="0"/>
                <a:ea typeface="微软雅黑" panose="020B0503020204020204" pitchFamily="34" charset="-122"/>
              </a:rPr>
              <a:t>构造方法注入</a:t>
            </a:r>
            <a:endParaRPr lang="zh-CN" altLang="en-US" b="1" dirty="0" smtClean="0">
              <a:solidFill>
                <a:srgbClr val="FF0000"/>
              </a:solidFill>
              <a:latin typeface="Arial" panose="020B0604020202020204" pitchFamily="34" charset="0"/>
              <a:ea typeface="微软雅黑" panose="020B0503020204020204" pitchFamily="34" charset="-122"/>
            </a:endParaRPr>
          </a:p>
        </p:txBody>
      </p:sp>
      <p:sp>
        <p:nvSpPr>
          <p:cNvPr id="6" name="矩形 5"/>
          <p:cNvSpPr/>
          <p:nvPr/>
        </p:nvSpPr>
        <p:spPr>
          <a:xfrm>
            <a:off x="359008" y="1772862"/>
            <a:ext cx="8461346" cy="646331"/>
          </a:xfrm>
          <a:prstGeom prst="rect">
            <a:avLst/>
          </a:prstGeom>
        </p:spPr>
        <p:txBody>
          <a:bodyPr wrap="square">
            <a:spAutoFit/>
          </a:bodyPr>
          <a:lstStyle/>
          <a:p>
            <a:r>
              <a:rPr lang="en-US" altLang="zh-CN" dirty="0" smtClean="0"/>
              <a:t>       </a:t>
            </a:r>
            <a:r>
              <a:rPr lang="zh-CN" altLang="zh-CN" dirty="0" smtClean="0"/>
              <a:t>构造</a:t>
            </a:r>
            <a:r>
              <a:rPr lang="zh-CN" altLang="zh-CN" dirty="0"/>
              <a:t>方法注入就是</a:t>
            </a:r>
            <a:r>
              <a:rPr lang="zh-CN" altLang="zh-CN" dirty="0">
                <a:solidFill>
                  <a:srgbClr val="FF0000"/>
                </a:solidFill>
              </a:rPr>
              <a:t>通过已配置到容器</a:t>
            </a:r>
            <a:r>
              <a:rPr lang="zh-CN" altLang="zh-CN" dirty="0"/>
              <a:t>中的</a:t>
            </a:r>
            <a:r>
              <a:rPr lang="en-US" altLang="zh-CN" dirty="0"/>
              <a:t>JavaBean</a:t>
            </a:r>
            <a:r>
              <a:rPr lang="zh-CN" altLang="zh-CN" dirty="0"/>
              <a:t>的</a:t>
            </a:r>
            <a:r>
              <a:rPr lang="zh-CN" altLang="zh-CN" dirty="0">
                <a:solidFill>
                  <a:srgbClr val="FF0000"/>
                </a:solidFill>
              </a:rPr>
              <a:t>有参构造函数</a:t>
            </a:r>
            <a:r>
              <a:rPr lang="zh-CN" altLang="zh-CN" dirty="0"/>
              <a:t>将属性值注入到对象实例当中。</a:t>
            </a:r>
            <a:endParaRPr lang="zh-CN" altLang="en-US" dirty="0"/>
          </a:p>
        </p:txBody>
      </p:sp>
      <p:sp>
        <p:nvSpPr>
          <p:cNvPr id="7" name="矩形 6"/>
          <p:cNvSpPr/>
          <p:nvPr/>
        </p:nvSpPr>
        <p:spPr>
          <a:xfrm>
            <a:off x="359008" y="2636934"/>
            <a:ext cx="8461346" cy="646331"/>
          </a:xfrm>
          <a:prstGeom prst="rect">
            <a:avLst/>
          </a:prstGeom>
        </p:spPr>
        <p:txBody>
          <a:bodyPr wrap="square">
            <a:spAutoFit/>
          </a:bodyPr>
          <a:lstStyle/>
          <a:p>
            <a:r>
              <a:rPr lang="en-US" altLang="zh-CN" dirty="0" smtClean="0"/>
              <a:t>       </a:t>
            </a:r>
            <a:r>
              <a:rPr lang="zh-CN" altLang="zh-CN" dirty="0" smtClean="0"/>
              <a:t>在配置文件</a:t>
            </a:r>
            <a:r>
              <a:rPr lang="zh-CN" altLang="zh-CN" dirty="0"/>
              <a:t>中“</a:t>
            </a:r>
            <a:r>
              <a:rPr lang="en-US" altLang="zh-CN" dirty="0"/>
              <a:t>bean</a:t>
            </a:r>
            <a:r>
              <a:rPr lang="zh-CN" altLang="zh-CN" dirty="0"/>
              <a:t>”标签的子标签“</a:t>
            </a:r>
            <a:r>
              <a:rPr lang="en-US" altLang="zh-CN" dirty="0">
                <a:solidFill>
                  <a:srgbClr val="FF0000"/>
                </a:solidFill>
              </a:rPr>
              <a:t>constructor-</a:t>
            </a:r>
            <a:r>
              <a:rPr lang="en-US" altLang="zh-CN" dirty="0" err="1">
                <a:solidFill>
                  <a:srgbClr val="FF0000"/>
                </a:solidFill>
              </a:rPr>
              <a:t>arg</a:t>
            </a:r>
            <a:r>
              <a:rPr lang="zh-CN" altLang="zh-CN" dirty="0"/>
              <a:t>”来进行该类参数的</a:t>
            </a:r>
            <a:r>
              <a:rPr lang="zh-CN" altLang="zh-CN" dirty="0" smtClean="0"/>
              <a:t>设置</a:t>
            </a:r>
            <a:r>
              <a:rPr lang="zh-CN" altLang="en-US" dirty="0"/>
              <a:t>，</a:t>
            </a:r>
            <a:r>
              <a:rPr lang="zh-CN" altLang="zh-CN" dirty="0" smtClean="0"/>
              <a:t>其中</a:t>
            </a:r>
            <a:r>
              <a:rPr lang="zh-CN" altLang="en-US" dirty="0" smtClean="0"/>
              <a:t>：</a:t>
            </a:r>
            <a:endParaRPr lang="zh-CN" altLang="en-US" dirty="0"/>
          </a:p>
        </p:txBody>
      </p:sp>
      <p:sp>
        <p:nvSpPr>
          <p:cNvPr id="9" name="矩形 8"/>
          <p:cNvSpPr/>
          <p:nvPr/>
        </p:nvSpPr>
        <p:spPr>
          <a:xfrm>
            <a:off x="866107" y="3429000"/>
            <a:ext cx="4281941" cy="369332"/>
          </a:xfrm>
          <a:prstGeom prst="rect">
            <a:avLst/>
          </a:prstGeom>
        </p:spPr>
        <p:txBody>
          <a:bodyPr wrap="none">
            <a:spAutoFit/>
          </a:bodyPr>
          <a:lstStyle/>
          <a:p>
            <a:pPr marL="285750" indent="-285750">
              <a:buFont typeface="Wingdings" panose="05000000000000000000" pitchFamily="2" charset="2"/>
              <a:buChar char="Ø"/>
            </a:pPr>
            <a:r>
              <a:rPr lang="zh-CN" altLang="zh-CN" dirty="0"/>
              <a:t>“</a:t>
            </a:r>
            <a:r>
              <a:rPr lang="en-US" altLang="zh-CN" dirty="0"/>
              <a:t>name</a:t>
            </a:r>
            <a:r>
              <a:rPr lang="zh-CN" altLang="zh-CN" dirty="0"/>
              <a:t>”属性值填写该类的属性名称</a:t>
            </a:r>
            <a:endParaRPr lang="zh-CN" altLang="en-US" dirty="0"/>
          </a:p>
        </p:txBody>
      </p:sp>
      <p:sp>
        <p:nvSpPr>
          <p:cNvPr id="10" name="矩形 9"/>
          <p:cNvSpPr/>
          <p:nvPr/>
        </p:nvSpPr>
        <p:spPr>
          <a:xfrm>
            <a:off x="866106" y="3933042"/>
            <a:ext cx="4281941" cy="369332"/>
          </a:xfrm>
          <a:prstGeom prst="rect">
            <a:avLst/>
          </a:prstGeom>
        </p:spPr>
        <p:txBody>
          <a:bodyPr wrap="square">
            <a:spAutoFit/>
          </a:bodyPr>
          <a:lstStyle/>
          <a:p>
            <a:pPr marL="285750" indent="-285750">
              <a:buFont typeface="Wingdings" panose="05000000000000000000" pitchFamily="2" charset="2"/>
              <a:buChar char="Ø"/>
            </a:pPr>
            <a:r>
              <a:rPr lang="zh-CN" altLang="zh-CN" dirty="0"/>
              <a:t>“</a:t>
            </a:r>
            <a:r>
              <a:rPr lang="en-US" altLang="zh-CN" dirty="0"/>
              <a:t>type</a:t>
            </a:r>
            <a:r>
              <a:rPr lang="zh-CN" altLang="zh-CN" dirty="0"/>
              <a:t>”属性值填写该属性的类型</a:t>
            </a:r>
            <a:endParaRPr lang="zh-CN" altLang="en-US" dirty="0"/>
          </a:p>
        </p:txBody>
      </p:sp>
      <p:sp>
        <p:nvSpPr>
          <p:cNvPr id="11" name="矩形 10"/>
          <p:cNvSpPr/>
          <p:nvPr/>
        </p:nvSpPr>
        <p:spPr>
          <a:xfrm>
            <a:off x="866107" y="4437084"/>
            <a:ext cx="4487126" cy="369332"/>
          </a:xfrm>
          <a:prstGeom prst="rect">
            <a:avLst/>
          </a:prstGeom>
        </p:spPr>
        <p:txBody>
          <a:bodyPr wrap="none">
            <a:spAutoFit/>
          </a:bodyPr>
          <a:lstStyle/>
          <a:p>
            <a:pPr marL="285750" indent="-285750">
              <a:buFont typeface="Wingdings" panose="05000000000000000000" pitchFamily="2" charset="2"/>
              <a:buChar char="Ø"/>
            </a:pPr>
            <a:r>
              <a:rPr lang="zh-CN" altLang="zh-CN" dirty="0"/>
              <a:t>“</a:t>
            </a:r>
            <a:r>
              <a:rPr lang="en-US" altLang="zh-CN" dirty="0"/>
              <a:t>value</a:t>
            </a:r>
            <a:r>
              <a:rPr lang="zh-CN" altLang="zh-CN" dirty="0"/>
              <a:t>”属性值用来填写该类的属性值</a:t>
            </a:r>
            <a:endParaRPr lang="zh-CN" altLang="en-US" dirty="0"/>
          </a:p>
        </p:txBody>
      </p:sp>
    </p:spTree>
    <p:custDataLst>
      <p:tags r:id="rId1"/>
    </p:custDataLst>
    <p:extLst>
      <p:ext uri="{BB962C8B-B14F-4D97-AF65-F5344CB8AC3E}">
        <p14:creationId xmlns:p14="http://schemas.microsoft.com/office/powerpoint/2010/main" val="3151954040"/>
      </p:ext>
    </p:extLst>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2413" y="252413"/>
            <a:ext cx="7343839" cy="647700"/>
          </a:xfrm>
        </p:spPr>
        <p:txBody>
          <a:bodyPr>
            <a:normAutofit/>
          </a:bodyPr>
          <a:lstStyle/>
          <a:p>
            <a:pPr fontAlgn="auto"/>
            <a:r>
              <a:rPr lang="zh-CN" altLang="en-US" noProof="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依赖注入</a:t>
            </a:r>
            <a:endParaRPr lang="zh-CN" altLang="en-US" noProof="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0" y="936625"/>
            <a:ext cx="9144000" cy="44450"/>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FF0000"/>
              </a:solidFill>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6312" y="116724"/>
            <a:ext cx="720060" cy="720060"/>
          </a:xfrm>
          <a:prstGeom prst="rect">
            <a:avLst/>
          </a:prstGeom>
        </p:spPr>
      </p:pic>
      <p:sp>
        <p:nvSpPr>
          <p:cNvPr id="5" name="TextBox 4"/>
          <p:cNvSpPr txBox="1"/>
          <p:nvPr/>
        </p:nvSpPr>
        <p:spPr>
          <a:xfrm>
            <a:off x="359008" y="1205987"/>
            <a:ext cx="1903085" cy="452432"/>
          </a:xfrm>
          <a:prstGeom prst="rect">
            <a:avLst/>
          </a:prstGeom>
          <a:noFill/>
        </p:spPr>
        <p:txBody>
          <a:bodyPr wrap="none" rtlCol="0">
            <a:spAutoFit/>
          </a:bodyPr>
          <a:lstStyle/>
          <a:p>
            <a:pPr>
              <a:lnSpc>
                <a:spcPct val="130000"/>
              </a:lnSpc>
            </a:pPr>
            <a:r>
              <a:rPr lang="zh-CN" altLang="en-US" b="1" dirty="0" smtClean="0">
                <a:solidFill>
                  <a:srgbClr val="FF0000"/>
                </a:solidFill>
                <a:latin typeface="Arial" panose="020B0604020202020204" pitchFamily="34" charset="0"/>
                <a:ea typeface="微软雅黑" panose="020B0503020204020204" pitchFamily="34" charset="-122"/>
              </a:rPr>
              <a:t>属性</a:t>
            </a:r>
            <a:r>
              <a:rPr lang="en-US" altLang="zh-CN" b="1" dirty="0" smtClean="0">
                <a:solidFill>
                  <a:srgbClr val="FF0000"/>
                </a:solidFill>
                <a:latin typeface="Arial" panose="020B0604020202020204" pitchFamily="34" charset="0"/>
                <a:ea typeface="微软雅黑" panose="020B0503020204020204" pitchFamily="34" charset="-122"/>
              </a:rPr>
              <a:t>set</a:t>
            </a:r>
            <a:r>
              <a:rPr lang="zh-CN" altLang="en-US" b="1" dirty="0" smtClean="0">
                <a:solidFill>
                  <a:srgbClr val="FF0000"/>
                </a:solidFill>
                <a:latin typeface="Arial" panose="020B0604020202020204" pitchFamily="34" charset="0"/>
                <a:ea typeface="微软雅黑" panose="020B0503020204020204" pitchFamily="34" charset="-122"/>
              </a:rPr>
              <a:t>方法注入</a:t>
            </a:r>
            <a:endParaRPr lang="zh-CN" altLang="en-US" b="1" dirty="0" smtClean="0">
              <a:solidFill>
                <a:srgbClr val="FF0000"/>
              </a:solidFill>
              <a:latin typeface="Arial" panose="020B0604020202020204" pitchFamily="34" charset="0"/>
              <a:ea typeface="微软雅黑" panose="020B0503020204020204" pitchFamily="34" charset="-122"/>
            </a:endParaRPr>
          </a:p>
        </p:txBody>
      </p:sp>
      <p:sp>
        <p:nvSpPr>
          <p:cNvPr id="8" name="矩形 7"/>
          <p:cNvSpPr/>
          <p:nvPr/>
        </p:nvSpPr>
        <p:spPr>
          <a:xfrm>
            <a:off x="359008" y="1772862"/>
            <a:ext cx="8461346" cy="646331"/>
          </a:xfrm>
          <a:prstGeom prst="rect">
            <a:avLst/>
          </a:prstGeom>
        </p:spPr>
        <p:txBody>
          <a:bodyPr wrap="square">
            <a:spAutoFit/>
          </a:bodyPr>
          <a:lstStyle/>
          <a:p>
            <a:r>
              <a:rPr lang="en-US" altLang="zh-CN" dirty="0" smtClean="0"/>
              <a:t>       </a:t>
            </a:r>
            <a:r>
              <a:rPr lang="zh-CN" altLang="zh-CN" dirty="0" smtClean="0"/>
              <a:t>通过</a:t>
            </a:r>
            <a:r>
              <a:rPr lang="en-US" altLang="zh-CN" dirty="0"/>
              <a:t>set</a:t>
            </a:r>
            <a:r>
              <a:rPr lang="zh-CN" altLang="zh-CN" dirty="0"/>
              <a:t>方法注入就是</a:t>
            </a:r>
            <a:r>
              <a:rPr lang="zh-CN" altLang="zh-CN" dirty="0">
                <a:solidFill>
                  <a:srgbClr val="FF0000"/>
                </a:solidFill>
              </a:rPr>
              <a:t>通过已配置到容器</a:t>
            </a:r>
            <a:r>
              <a:rPr lang="zh-CN" altLang="zh-CN" dirty="0"/>
              <a:t>中的</a:t>
            </a:r>
            <a:r>
              <a:rPr lang="en-US" altLang="zh-CN" dirty="0"/>
              <a:t>JavaBean</a:t>
            </a:r>
            <a:r>
              <a:rPr lang="zh-CN" altLang="zh-CN" dirty="0"/>
              <a:t>的</a:t>
            </a:r>
            <a:r>
              <a:rPr lang="zh-CN" altLang="zh-CN" dirty="0">
                <a:solidFill>
                  <a:srgbClr val="FF0000"/>
                </a:solidFill>
              </a:rPr>
              <a:t>属性的</a:t>
            </a:r>
            <a:r>
              <a:rPr lang="en-US" altLang="zh-CN" dirty="0">
                <a:solidFill>
                  <a:srgbClr val="FF0000"/>
                </a:solidFill>
              </a:rPr>
              <a:t>set</a:t>
            </a:r>
            <a:r>
              <a:rPr lang="zh-CN" altLang="zh-CN" dirty="0">
                <a:solidFill>
                  <a:srgbClr val="FF0000"/>
                </a:solidFill>
              </a:rPr>
              <a:t>方法</a:t>
            </a:r>
            <a:r>
              <a:rPr lang="zh-CN" altLang="zh-CN" dirty="0"/>
              <a:t>将书香值注入到对象实例当中。</a:t>
            </a:r>
            <a:endParaRPr lang="zh-CN" altLang="en-US" dirty="0"/>
          </a:p>
        </p:txBody>
      </p:sp>
      <p:sp>
        <p:nvSpPr>
          <p:cNvPr id="12" name="矩形 11"/>
          <p:cNvSpPr/>
          <p:nvPr/>
        </p:nvSpPr>
        <p:spPr>
          <a:xfrm>
            <a:off x="359008" y="2492922"/>
            <a:ext cx="8461346" cy="646331"/>
          </a:xfrm>
          <a:prstGeom prst="rect">
            <a:avLst/>
          </a:prstGeom>
        </p:spPr>
        <p:txBody>
          <a:bodyPr wrap="square">
            <a:spAutoFit/>
          </a:bodyPr>
          <a:lstStyle/>
          <a:p>
            <a:r>
              <a:rPr lang="en-US" altLang="zh-CN" dirty="0" smtClean="0"/>
              <a:t>       </a:t>
            </a:r>
            <a:r>
              <a:rPr lang="zh-CN" altLang="zh-CN" dirty="0" smtClean="0"/>
              <a:t>在</a:t>
            </a:r>
            <a:r>
              <a:rPr lang="zh-CN" altLang="zh-CN" dirty="0"/>
              <a:t>该配置文件中“</a:t>
            </a:r>
            <a:r>
              <a:rPr lang="en-US" altLang="zh-CN" dirty="0"/>
              <a:t>bean</a:t>
            </a:r>
            <a:r>
              <a:rPr lang="zh-CN" altLang="zh-CN" dirty="0"/>
              <a:t>”标签的子标签“</a:t>
            </a:r>
            <a:r>
              <a:rPr lang="en-US" altLang="zh-CN" dirty="0">
                <a:solidFill>
                  <a:srgbClr val="FF0000"/>
                </a:solidFill>
              </a:rPr>
              <a:t>property</a:t>
            </a:r>
            <a:r>
              <a:rPr lang="zh-CN" altLang="zh-CN" dirty="0"/>
              <a:t>”来进行该类属性值的设置，</a:t>
            </a:r>
            <a:r>
              <a:rPr lang="zh-CN" altLang="zh-CN" dirty="0" smtClean="0"/>
              <a:t>其中</a:t>
            </a:r>
            <a:r>
              <a:rPr lang="zh-CN" altLang="en-US" dirty="0" smtClean="0"/>
              <a:t>：</a:t>
            </a:r>
            <a:endParaRPr lang="zh-CN" altLang="en-US" dirty="0"/>
          </a:p>
        </p:txBody>
      </p:sp>
      <p:sp>
        <p:nvSpPr>
          <p:cNvPr id="13" name="矩形 12"/>
          <p:cNvSpPr/>
          <p:nvPr/>
        </p:nvSpPr>
        <p:spPr>
          <a:xfrm>
            <a:off x="866623" y="3234097"/>
            <a:ext cx="4281941" cy="369332"/>
          </a:xfrm>
          <a:prstGeom prst="rect">
            <a:avLst/>
          </a:prstGeom>
        </p:spPr>
        <p:txBody>
          <a:bodyPr wrap="none">
            <a:spAutoFit/>
          </a:bodyPr>
          <a:lstStyle/>
          <a:p>
            <a:pPr marL="285750" indent="-285750">
              <a:buFont typeface="Wingdings" panose="05000000000000000000" pitchFamily="2" charset="2"/>
              <a:buChar char="Ø"/>
            </a:pPr>
            <a:r>
              <a:rPr lang="zh-CN" altLang="zh-CN" dirty="0"/>
              <a:t>“</a:t>
            </a:r>
            <a:r>
              <a:rPr lang="en-US" altLang="zh-CN" dirty="0"/>
              <a:t>name</a:t>
            </a:r>
            <a:r>
              <a:rPr lang="zh-CN" altLang="zh-CN" dirty="0"/>
              <a:t>”属性值填写该类的属性名称</a:t>
            </a:r>
            <a:endParaRPr lang="zh-CN" altLang="en-US" dirty="0"/>
          </a:p>
        </p:txBody>
      </p:sp>
      <p:sp>
        <p:nvSpPr>
          <p:cNvPr id="14" name="矩形 13"/>
          <p:cNvSpPr/>
          <p:nvPr/>
        </p:nvSpPr>
        <p:spPr>
          <a:xfrm>
            <a:off x="820265" y="3645018"/>
            <a:ext cx="4256293" cy="369332"/>
          </a:xfrm>
          <a:prstGeom prst="rect">
            <a:avLst/>
          </a:prstGeom>
        </p:spPr>
        <p:txBody>
          <a:bodyPr wrap="none">
            <a:spAutoFit/>
          </a:bodyPr>
          <a:lstStyle/>
          <a:p>
            <a:pPr marL="285750" indent="-285750">
              <a:buFont typeface="Wingdings" panose="05000000000000000000" pitchFamily="2" charset="2"/>
              <a:buChar char="Ø"/>
            </a:pPr>
            <a:r>
              <a:rPr lang="zh-CN" altLang="zh-CN" dirty="0"/>
              <a:t>“</a:t>
            </a:r>
            <a:r>
              <a:rPr lang="en-US" altLang="zh-CN" dirty="0"/>
              <a:t>value</a:t>
            </a:r>
            <a:r>
              <a:rPr lang="zh-CN" altLang="zh-CN" dirty="0"/>
              <a:t>”属性用来填写该类的属性值</a:t>
            </a:r>
            <a:endParaRPr lang="zh-CN" altLang="en-US" dirty="0"/>
          </a:p>
        </p:txBody>
      </p:sp>
    </p:spTree>
    <p:custDataLst>
      <p:tags r:id="rId1"/>
    </p:custDataLst>
    <p:extLst>
      <p:ext uri="{BB962C8B-B14F-4D97-AF65-F5344CB8AC3E}">
        <p14:creationId xmlns:p14="http://schemas.microsoft.com/office/powerpoint/2010/main" val="2480541948"/>
      </p:ext>
    </p:extLst>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2413" y="252413"/>
            <a:ext cx="7343839" cy="647700"/>
          </a:xfrm>
        </p:spPr>
        <p:txBody>
          <a:bodyPr>
            <a:normAutofit/>
          </a:bodyPr>
          <a:lstStyle/>
          <a:p>
            <a:pPr fontAlgn="auto"/>
            <a:r>
              <a:rPr lang="zh-CN" altLang="en-US" noProof="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依赖注入</a:t>
            </a:r>
            <a:endParaRPr lang="zh-CN" altLang="en-US" noProof="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0" y="936625"/>
            <a:ext cx="9144000" cy="44450"/>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FF0000"/>
              </a:solidFill>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6312" y="116724"/>
            <a:ext cx="720060" cy="720060"/>
          </a:xfrm>
          <a:prstGeom prst="rect">
            <a:avLst/>
          </a:prstGeom>
        </p:spPr>
      </p:pic>
      <p:sp>
        <p:nvSpPr>
          <p:cNvPr id="5" name="TextBox 4"/>
          <p:cNvSpPr txBox="1"/>
          <p:nvPr/>
        </p:nvSpPr>
        <p:spPr>
          <a:xfrm>
            <a:off x="359008" y="1205987"/>
            <a:ext cx="2810385" cy="412485"/>
          </a:xfrm>
          <a:prstGeom prst="rect">
            <a:avLst/>
          </a:prstGeom>
          <a:noFill/>
        </p:spPr>
        <p:txBody>
          <a:bodyPr wrap="none" rtlCol="0">
            <a:spAutoFit/>
          </a:bodyPr>
          <a:lstStyle/>
          <a:p>
            <a:pPr>
              <a:lnSpc>
                <a:spcPct val="130000"/>
              </a:lnSpc>
            </a:pPr>
            <a:r>
              <a:rPr lang="en-US" altLang="zh-CN" b="1" dirty="0">
                <a:solidFill>
                  <a:srgbClr val="FF0000"/>
                </a:solidFill>
              </a:rPr>
              <a:t>List</a:t>
            </a:r>
            <a:r>
              <a:rPr lang="zh-CN" altLang="zh-CN" b="1" dirty="0">
                <a:solidFill>
                  <a:srgbClr val="FF0000"/>
                </a:solidFill>
              </a:rPr>
              <a:t>、</a:t>
            </a:r>
            <a:r>
              <a:rPr lang="en-US" altLang="zh-CN" b="1" dirty="0">
                <a:solidFill>
                  <a:srgbClr val="FF0000"/>
                </a:solidFill>
              </a:rPr>
              <a:t>Set</a:t>
            </a:r>
            <a:r>
              <a:rPr lang="zh-CN" altLang="zh-CN" b="1" dirty="0">
                <a:solidFill>
                  <a:srgbClr val="FF0000"/>
                </a:solidFill>
              </a:rPr>
              <a:t>和</a:t>
            </a:r>
            <a:r>
              <a:rPr lang="en-US" altLang="zh-CN" b="1" dirty="0">
                <a:solidFill>
                  <a:srgbClr val="FF0000"/>
                </a:solidFill>
              </a:rPr>
              <a:t>Map</a:t>
            </a:r>
            <a:r>
              <a:rPr lang="zh-CN" altLang="zh-CN" b="1" dirty="0">
                <a:solidFill>
                  <a:srgbClr val="FF0000"/>
                </a:solidFill>
              </a:rPr>
              <a:t>类型注入</a:t>
            </a:r>
            <a:endParaRPr lang="zh-CN" altLang="en-US" b="1" dirty="0" smtClean="0">
              <a:solidFill>
                <a:srgbClr val="FF0000"/>
              </a:solidFill>
              <a:ea typeface="微软雅黑" panose="020B0503020204020204" pitchFamily="34" charset="-122"/>
            </a:endParaRPr>
          </a:p>
        </p:txBody>
      </p:sp>
      <p:sp>
        <p:nvSpPr>
          <p:cNvPr id="6" name="矩形 5"/>
          <p:cNvSpPr/>
          <p:nvPr/>
        </p:nvSpPr>
        <p:spPr>
          <a:xfrm>
            <a:off x="359008" y="1846591"/>
            <a:ext cx="8461346" cy="646331"/>
          </a:xfrm>
          <a:prstGeom prst="rect">
            <a:avLst/>
          </a:prstGeom>
        </p:spPr>
        <p:txBody>
          <a:bodyPr wrap="square">
            <a:spAutoFit/>
          </a:bodyPr>
          <a:lstStyle/>
          <a:p>
            <a:r>
              <a:rPr lang="en-US" altLang="zh-CN" dirty="0" smtClean="0"/>
              <a:t>       </a:t>
            </a:r>
            <a:r>
              <a:rPr lang="zh-CN" altLang="zh-CN" dirty="0" smtClean="0"/>
              <a:t>在</a:t>
            </a:r>
            <a:r>
              <a:rPr lang="zh-CN" altLang="zh-CN" dirty="0"/>
              <a:t>有些类中属性类型相对来讲比较复杂，除了需要进行引用的实体类外，还有</a:t>
            </a:r>
            <a:r>
              <a:rPr lang="en-US" altLang="zh-CN" dirty="0">
                <a:solidFill>
                  <a:srgbClr val="FF0000"/>
                </a:solidFill>
              </a:rPr>
              <a:t>List</a:t>
            </a:r>
            <a:r>
              <a:rPr lang="zh-CN" altLang="zh-CN" dirty="0"/>
              <a:t>、</a:t>
            </a:r>
            <a:r>
              <a:rPr lang="en-US" altLang="zh-CN" dirty="0">
                <a:solidFill>
                  <a:srgbClr val="FF0000"/>
                </a:solidFill>
              </a:rPr>
              <a:t>Set</a:t>
            </a:r>
            <a:r>
              <a:rPr lang="zh-CN" altLang="zh-CN" dirty="0"/>
              <a:t>和</a:t>
            </a:r>
            <a:r>
              <a:rPr lang="en-US" altLang="zh-CN" dirty="0">
                <a:solidFill>
                  <a:srgbClr val="FF0000"/>
                </a:solidFill>
              </a:rPr>
              <a:t>Map</a:t>
            </a:r>
            <a:r>
              <a:rPr lang="zh-CN" altLang="zh-CN" dirty="0"/>
              <a:t>等类型，这就要求在</a:t>
            </a:r>
            <a:r>
              <a:rPr lang="en-US" altLang="zh-CN" dirty="0"/>
              <a:t>Spring</a:t>
            </a:r>
            <a:r>
              <a:rPr lang="zh-CN" altLang="zh-CN" dirty="0"/>
              <a:t>的配置文件中需要进行相应的配置处理。</a:t>
            </a:r>
            <a:endParaRPr lang="zh-CN" altLang="en-US" dirty="0"/>
          </a:p>
        </p:txBody>
      </p:sp>
      <p:sp>
        <p:nvSpPr>
          <p:cNvPr id="7" name="矩形 6"/>
          <p:cNvSpPr/>
          <p:nvPr/>
        </p:nvSpPr>
        <p:spPr>
          <a:xfrm>
            <a:off x="359008" y="2638657"/>
            <a:ext cx="8461346" cy="646331"/>
          </a:xfrm>
          <a:prstGeom prst="rect">
            <a:avLst/>
          </a:prstGeom>
        </p:spPr>
        <p:txBody>
          <a:bodyPr wrap="square">
            <a:spAutoFit/>
          </a:bodyPr>
          <a:lstStyle/>
          <a:p>
            <a:r>
              <a:rPr lang="en-US" altLang="zh-CN" dirty="0" smtClean="0"/>
              <a:t>       1</a:t>
            </a:r>
            <a:r>
              <a:rPr lang="zh-CN" altLang="zh-CN" dirty="0"/>
              <a:t>：对于需要</a:t>
            </a:r>
            <a:r>
              <a:rPr lang="zh-CN" altLang="zh-CN" dirty="0">
                <a:solidFill>
                  <a:srgbClr val="FF0000"/>
                </a:solidFill>
              </a:rPr>
              <a:t>引用的其他</a:t>
            </a:r>
            <a:r>
              <a:rPr lang="en-US" altLang="zh-CN" dirty="0">
                <a:solidFill>
                  <a:srgbClr val="FF0000"/>
                </a:solidFill>
              </a:rPr>
              <a:t>Java</a:t>
            </a:r>
            <a:r>
              <a:rPr lang="zh-CN" altLang="zh-CN" dirty="0">
                <a:solidFill>
                  <a:srgbClr val="FF0000"/>
                </a:solidFill>
              </a:rPr>
              <a:t>类</a:t>
            </a:r>
            <a:r>
              <a:rPr lang="zh-CN" altLang="zh-CN" dirty="0"/>
              <a:t>，可以使用属性标签“</a:t>
            </a:r>
            <a:r>
              <a:rPr lang="en-US" altLang="zh-CN" dirty="0">
                <a:solidFill>
                  <a:srgbClr val="FF0000"/>
                </a:solidFill>
              </a:rPr>
              <a:t>property</a:t>
            </a:r>
            <a:r>
              <a:rPr lang="zh-CN" altLang="zh-CN" dirty="0"/>
              <a:t>”中的“</a:t>
            </a:r>
            <a:r>
              <a:rPr lang="en-US" altLang="zh-CN" dirty="0">
                <a:solidFill>
                  <a:srgbClr val="FF0000"/>
                </a:solidFill>
              </a:rPr>
              <a:t>ref</a:t>
            </a:r>
            <a:r>
              <a:rPr lang="zh-CN" altLang="zh-CN" dirty="0"/>
              <a:t>”属性进行赋值，值为已编配到</a:t>
            </a:r>
            <a:r>
              <a:rPr lang="en-US" altLang="zh-CN" dirty="0">
                <a:solidFill>
                  <a:srgbClr val="FF0000"/>
                </a:solidFill>
              </a:rPr>
              <a:t>Spring</a:t>
            </a:r>
            <a:r>
              <a:rPr lang="zh-CN" altLang="zh-CN" dirty="0">
                <a:solidFill>
                  <a:srgbClr val="FF0000"/>
                </a:solidFill>
              </a:rPr>
              <a:t>容器中</a:t>
            </a:r>
            <a:r>
              <a:rPr lang="en-US" altLang="zh-CN" dirty="0">
                <a:solidFill>
                  <a:srgbClr val="FF0000"/>
                </a:solidFill>
              </a:rPr>
              <a:t>Bean</a:t>
            </a:r>
            <a:r>
              <a:rPr lang="zh-CN" altLang="zh-CN" dirty="0"/>
              <a:t>的“</a:t>
            </a:r>
            <a:r>
              <a:rPr lang="en-US" altLang="zh-CN" dirty="0">
                <a:solidFill>
                  <a:srgbClr val="FF0000"/>
                </a:solidFill>
              </a:rPr>
              <a:t>id</a:t>
            </a:r>
            <a:r>
              <a:rPr lang="zh-CN" altLang="zh-CN" dirty="0"/>
              <a:t>”值来实现；</a:t>
            </a:r>
            <a:endParaRPr lang="zh-CN" altLang="en-US" dirty="0"/>
          </a:p>
        </p:txBody>
      </p:sp>
      <p:sp>
        <p:nvSpPr>
          <p:cNvPr id="9" name="矩形 8"/>
          <p:cNvSpPr/>
          <p:nvPr/>
        </p:nvSpPr>
        <p:spPr>
          <a:xfrm>
            <a:off x="359008" y="3502729"/>
            <a:ext cx="8461346" cy="646331"/>
          </a:xfrm>
          <a:prstGeom prst="rect">
            <a:avLst/>
          </a:prstGeom>
        </p:spPr>
        <p:txBody>
          <a:bodyPr wrap="square">
            <a:spAutoFit/>
          </a:bodyPr>
          <a:lstStyle/>
          <a:p>
            <a:r>
              <a:rPr lang="en-US" altLang="zh-CN" dirty="0" smtClean="0"/>
              <a:t>       2</a:t>
            </a:r>
            <a:r>
              <a:rPr lang="zh-CN" altLang="zh-CN" dirty="0" smtClean="0"/>
              <a:t>：</a:t>
            </a:r>
            <a:r>
              <a:rPr lang="zh-CN" altLang="zh-CN" dirty="0"/>
              <a:t>对于</a:t>
            </a:r>
            <a:r>
              <a:rPr lang="en-US" altLang="zh-CN" dirty="0">
                <a:solidFill>
                  <a:srgbClr val="FF0000"/>
                </a:solidFill>
              </a:rPr>
              <a:t>List</a:t>
            </a:r>
            <a:r>
              <a:rPr lang="zh-CN" altLang="zh-CN" dirty="0"/>
              <a:t>、</a:t>
            </a:r>
            <a:r>
              <a:rPr lang="en-US" altLang="zh-CN" dirty="0">
                <a:solidFill>
                  <a:srgbClr val="FF0000"/>
                </a:solidFill>
              </a:rPr>
              <a:t>Set</a:t>
            </a:r>
            <a:r>
              <a:rPr lang="zh-CN" altLang="zh-CN" dirty="0"/>
              <a:t>和</a:t>
            </a:r>
            <a:r>
              <a:rPr lang="en-US" altLang="zh-CN" dirty="0">
                <a:solidFill>
                  <a:srgbClr val="FF0000"/>
                </a:solidFill>
              </a:rPr>
              <a:t>Map</a:t>
            </a:r>
            <a:r>
              <a:rPr lang="zh-CN" altLang="zh-CN" dirty="0"/>
              <a:t>等类型的数据参数可以</a:t>
            </a:r>
            <a:r>
              <a:rPr lang="zh-CN" altLang="zh-CN" dirty="0">
                <a:solidFill>
                  <a:srgbClr val="FF0000"/>
                </a:solidFill>
              </a:rPr>
              <a:t>通过属性标签“</a:t>
            </a:r>
            <a:r>
              <a:rPr lang="en-US" altLang="zh-CN" dirty="0">
                <a:solidFill>
                  <a:srgbClr val="FF0000"/>
                </a:solidFill>
              </a:rPr>
              <a:t>property</a:t>
            </a:r>
            <a:r>
              <a:rPr lang="zh-CN" altLang="zh-CN" dirty="0">
                <a:solidFill>
                  <a:srgbClr val="FF0000"/>
                </a:solidFill>
              </a:rPr>
              <a:t>”</a:t>
            </a:r>
            <a:r>
              <a:rPr lang="zh-CN" altLang="zh-CN" dirty="0"/>
              <a:t>中的“</a:t>
            </a:r>
            <a:r>
              <a:rPr lang="en-US" altLang="zh-CN" dirty="0">
                <a:solidFill>
                  <a:srgbClr val="FF0000"/>
                </a:solidFill>
              </a:rPr>
              <a:t>list</a:t>
            </a:r>
            <a:r>
              <a:rPr lang="zh-CN" altLang="zh-CN" dirty="0"/>
              <a:t>”、“</a:t>
            </a:r>
            <a:r>
              <a:rPr lang="en-US" altLang="zh-CN" dirty="0">
                <a:solidFill>
                  <a:srgbClr val="FF0000"/>
                </a:solidFill>
              </a:rPr>
              <a:t>set</a:t>
            </a:r>
            <a:r>
              <a:rPr lang="zh-CN" altLang="zh-CN" dirty="0"/>
              <a:t>”、“</a:t>
            </a:r>
            <a:r>
              <a:rPr lang="en-US" altLang="zh-CN" dirty="0">
                <a:solidFill>
                  <a:srgbClr val="FF0000"/>
                </a:solidFill>
              </a:rPr>
              <a:t>map</a:t>
            </a:r>
            <a:r>
              <a:rPr lang="zh-CN" altLang="zh-CN" dirty="0"/>
              <a:t>”和“</a:t>
            </a:r>
            <a:r>
              <a:rPr lang="en-US" altLang="zh-CN" dirty="0">
                <a:solidFill>
                  <a:srgbClr val="FF0000"/>
                </a:solidFill>
              </a:rPr>
              <a:t>props</a:t>
            </a:r>
            <a:r>
              <a:rPr lang="zh-CN" altLang="zh-CN" dirty="0"/>
              <a:t>”等标签来进行数据注入实现。</a:t>
            </a:r>
            <a:endParaRPr lang="zh-CN" altLang="en-US" dirty="0"/>
          </a:p>
        </p:txBody>
      </p:sp>
    </p:spTree>
    <p:custDataLst>
      <p:tags r:id="rId1"/>
    </p:custDataLst>
    <p:extLst>
      <p:ext uri="{BB962C8B-B14F-4D97-AF65-F5344CB8AC3E}">
        <p14:creationId xmlns:p14="http://schemas.microsoft.com/office/powerpoint/2010/main" val="2660840896"/>
      </p:ext>
    </p:extLst>
  </p:cSld>
  <p:clrMapOvr>
    <a:masterClrMapping/>
  </p:clrMapOvr>
  <p:transition>
    <p:randomBa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06"/>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06"/>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06"/>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06"/>
</p:tagLst>
</file>

<file path=ppt/theme/theme1.xml><?xml version="1.0" encoding="utf-8"?>
<a:theme xmlns:a="http://schemas.openxmlformats.org/drawingml/2006/main" name="A000120140530A99PPBG">
  <a:themeElements>
    <a:clrScheme name="自定义 1">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26018</TotalTime>
  <Pages>0</Pages>
  <Words>407</Words>
  <Characters>0</Characters>
  <Application>Microsoft Office PowerPoint</Application>
  <PresentationFormat>全屏显示(4:3)</PresentationFormat>
  <Lines>0</Lines>
  <Paragraphs>27</Paragraphs>
  <Slides>4</Slides>
  <Notes>4</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A000120140530A99PPBG</vt:lpstr>
      <vt:lpstr>依赖注入</vt:lpstr>
      <vt:lpstr>依赖注入</vt:lpstr>
      <vt:lpstr>依赖注入</vt:lpstr>
      <vt:lpstr>依赖注入</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产品介绍</dc:title>
  <dc:creator>Steven Wang</dc:creator>
  <cp:lastModifiedBy>王毅</cp:lastModifiedBy>
  <cp:revision>1265</cp:revision>
  <dcterms:created xsi:type="dcterms:W3CDTF">2017-03-18T01:13:00Z</dcterms:created>
  <dcterms:modified xsi:type="dcterms:W3CDTF">2020-02-04T14:21:32Z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