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88" d="100"/>
          <a:sy n="88" d="100"/>
        </p:scale>
        <p:origin x="-1296" y="-3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面向切面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80049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面向切面的概念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9008" y="1773261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>
                <a:solidFill>
                  <a:srgbClr val="FF0000"/>
                </a:solidFill>
              </a:rPr>
              <a:t>面向</a:t>
            </a:r>
            <a:r>
              <a:rPr lang="zh-CN" altLang="zh-CN" dirty="0">
                <a:solidFill>
                  <a:srgbClr val="FF0000"/>
                </a:solidFill>
              </a:rPr>
              <a:t>切面</a:t>
            </a:r>
            <a:r>
              <a:rPr lang="zh-CN" altLang="zh-CN" dirty="0"/>
              <a:t>编程（</a:t>
            </a:r>
            <a:r>
              <a:rPr lang="en-US" altLang="zh-CN" dirty="0">
                <a:solidFill>
                  <a:srgbClr val="FF0000"/>
                </a:solidFill>
              </a:rPr>
              <a:t>Aspect Oriented Programming</a:t>
            </a:r>
            <a:r>
              <a:rPr lang="zh-CN" altLang="zh-CN" dirty="0"/>
              <a:t>，缩写</a:t>
            </a:r>
            <a:r>
              <a:rPr lang="en-US" altLang="zh-CN" dirty="0">
                <a:solidFill>
                  <a:srgbClr val="FF0000"/>
                </a:solidFill>
              </a:rPr>
              <a:t>AOP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9008" y="2350633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通过</a:t>
            </a:r>
            <a:r>
              <a:rPr lang="zh-CN" altLang="zh-CN" dirty="0"/>
              <a:t>预编译方法和</a:t>
            </a:r>
            <a:r>
              <a:rPr lang="zh-CN" altLang="zh-CN" dirty="0" smtClean="0"/>
              <a:t>运行</a:t>
            </a:r>
            <a:r>
              <a:rPr lang="zh-CN" altLang="en-US" dirty="0" smtClean="0"/>
              <a:t>期间</a:t>
            </a:r>
            <a:r>
              <a:rPr lang="zh-CN" altLang="zh-CN" dirty="0" smtClean="0"/>
              <a:t>动态</a:t>
            </a:r>
            <a:r>
              <a:rPr lang="zh-CN" altLang="zh-CN" dirty="0"/>
              <a:t>代理实现程序功能的统一维护的一种技术。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008" y="2969200"/>
            <a:ext cx="8461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利用</a:t>
            </a:r>
            <a:r>
              <a:rPr lang="en-US" altLang="zh-CN" dirty="0"/>
              <a:t>AOP</a:t>
            </a:r>
            <a:r>
              <a:rPr lang="zh-CN" altLang="zh-CN" dirty="0"/>
              <a:t>可以对业务逻辑的各个部分进行</a:t>
            </a:r>
            <a:r>
              <a:rPr lang="zh-CN" altLang="zh-CN" dirty="0">
                <a:solidFill>
                  <a:srgbClr val="FF0000"/>
                </a:solidFill>
              </a:rPr>
              <a:t>隔离</a:t>
            </a:r>
            <a:r>
              <a:rPr lang="zh-CN" altLang="zh-CN" dirty="0"/>
              <a:t>，从而使得业务逻辑各部分之间的</a:t>
            </a:r>
            <a:r>
              <a:rPr lang="zh-CN" altLang="zh-CN" dirty="0">
                <a:solidFill>
                  <a:srgbClr val="FF0000"/>
                </a:solidFill>
              </a:rPr>
              <a:t>耦合度降低</a:t>
            </a:r>
            <a:r>
              <a:rPr lang="zh-CN" altLang="zh-CN" dirty="0"/>
              <a:t>，提高程序的</a:t>
            </a:r>
            <a:r>
              <a:rPr lang="zh-CN" altLang="zh-CN" dirty="0">
                <a:solidFill>
                  <a:srgbClr val="FF0000"/>
                </a:solidFill>
              </a:rPr>
              <a:t>可重用性</a:t>
            </a:r>
            <a:r>
              <a:rPr lang="zh-CN" altLang="zh-CN" dirty="0"/>
              <a:t>，同时提高</a:t>
            </a:r>
            <a:r>
              <a:rPr lang="zh-CN" altLang="zh-CN" dirty="0">
                <a:solidFill>
                  <a:srgbClr val="FF0000"/>
                </a:solidFill>
              </a:rPr>
              <a:t>开发效率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9008" y="3934765"/>
            <a:ext cx="8461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简单</a:t>
            </a:r>
            <a:r>
              <a:rPr lang="zh-CN" altLang="zh-CN" dirty="0"/>
              <a:t>的表述：就是</a:t>
            </a:r>
            <a:r>
              <a:rPr lang="zh-CN" altLang="zh-CN" dirty="0">
                <a:solidFill>
                  <a:srgbClr val="FF0000"/>
                </a:solidFill>
              </a:rPr>
              <a:t>将不同的方法通过配置文件进行编制配置组装起来运行，达到可复用和弱耦合的效果，提高系统的扩展性和可维护性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面向切面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面向切面的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术语解释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1835566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切面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008" y="233960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所有</a:t>
            </a:r>
            <a:r>
              <a:rPr lang="zh-CN" altLang="zh-CN" dirty="0"/>
              <a:t>的辅助业务类都是切面。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9008" y="284365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切入点（连接点）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9008" y="3347692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指</a:t>
            </a:r>
            <a:r>
              <a:rPr lang="zh-CN" altLang="zh-CN" dirty="0"/>
              <a:t>主业务目标方法。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9008" y="3851734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通知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008" y="428377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在</a:t>
            </a:r>
            <a:r>
              <a:rPr lang="zh-CN" altLang="zh-CN" dirty="0"/>
              <a:t>辅助业务类即切面中的方法被称为通知。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9008" y="4715806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织入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9008" y="521984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将</a:t>
            </a:r>
            <a:r>
              <a:rPr lang="zh-CN" altLang="zh-CN" dirty="0"/>
              <a:t>目标方法、通知等连接起来的过程。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496605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面向切面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107996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通知类型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008" y="1907572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0000"/>
                </a:solidFill>
              </a:rPr>
              <a:t>前置通知</a:t>
            </a:r>
            <a:r>
              <a:rPr lang="zh-CN" altLang="zh-CN" dirty="0"/>
              <a:t>：在主</a:t>
            </a:r>
            <a:r>
              <a:rPr lang="zh-CN" altLang="zh-CN" dirty="0">
                <a:solidFill>
                  <a:srgbClr val="FF0000"/>
                </a:solidFill>
              </a:rPr>
              <a:t>目标业务方法之前</a:t>
            </a:r>
            <a:r>
              <a:rPr lang="zh-CN" altLang="zh-CN" dirty="0"/>
              <a:t>执行的辅助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9008" y="2411614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0000"/>
                </a:solidFill>
              </a:rPr>
              <a:t>后置通知</a:t>
            </a:r>
            <a:r>
              <a:rPr lang="zh-CN" altLang="zh-CN" dirty="0"/>
              <a:t>：在主</a:t>
            </a:r>
            <a:r>
              <a:rPr lang="zh-CN" altLang="zh-CN" dirty="0">
                <a:solidFill>
                  <a:srgbClr val="FF0000"/>
                </a:solidFill>
              </a:rPr>
              <a:t>目标业务方法之后</a:t>
            </a:r>
            <a:r>
              <a:rPr lang="zh-CN" altLang="zh-CN" dirty="0"/>
              <a:t>执行的辅助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9008" y="2915656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0000"/>
                </a:solidFill>
              </a:rPr>
              <a:t>环绕通知</a:t>
            </a:r>
            <a:r>
              <a:rPr lang="zh-CN" altLang="zh-CN" dirty="0"/>
              <a:t>：在</a:t>
            </a:r>
            <a:r>
              <a:rPr lang="zh-CN" altLang="zh-CN" dirty="0">
                <a:solidFill>
                  <a:srgbClr val="FF0000"/>
                </a:solidFill>
              </a:rPr>
              <a:t>目标方法执行之前和之后</a:t>
            </a:r>
            <a:r>
              <a:rPr lang="zh-CN" altLang="zh-CN" dirty="0"/>
              <a:t>都可以执行额外代码的通知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3646" y="3347692"/>
            <a:ext cx="8496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目标</a:t>
            </a:r>
            <a:r>
              <a:rPr lang="zh-CN" altLang="zh-CN" dirty="0"/>
              <a:t>方法的调用由环绕通知决定，即它可以决定是否调用目标方法，而前置和后置通知不能决定。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3646" y="3994023"/>
            <a:ext cx="8496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环绕</a:t>
            </a:r>
            <a:r>
              <a:rPr lang="zh-CN" altLang="zh-CN" dirty="0"/>
              <a:t>通知可以控制返回对象，即可以返回一个与目标对象完全不同的返回值。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9008" y="449978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0000"/>
                </a:solidFill>
              </a:rPr>
              <a:t>异常通知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FF0000"/>
                </a:solidFill>
              </a:rPr>
              <a:t>目标方法抛出异常时</a:t>
            </a:r>
            <a:r>
              <a:rPr lang="zh-CN" altLang="zh-CN" dirty="0"/>
              <a:t>执行的通知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35239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26038</TotalTime>
  <Pages>0</Pages>
  <Words>284</Words>
  <Characters>0</Characters>
  <Application>Microsoft Office PowerPoint</Application>
  <PresentationFormat>全屏显示(4:3)</PresentationFormat>
  <Lines>0</Lines>
  <Paragraphs>27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A000120140530A99PPBG</vt:lpstr>
      <vt:lpstr>面向切面</vt:lpstr>
      <vt:lpstr>面向切面</vt:lpstr>
      <vt:lpstr>面向切面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1276</cp:revision>
  <dcterms:created xsi:type="dcterms:W3CDTF">2017-03-18T01:13:00Z</dcterms:created>
  <dcterms:modified xsi:type="dcterms:W3CDTF">2020-02-04T14:41:01Z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