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5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1079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属性注入</a:t>
            </a:r>
          </a:p>
        </p:txBody>
      </p:sp>
      <p:sp>
        <p:nvSpPr>
          <p:cNvPr id="23" name="矩形 22"/>
          <p:cNvSpPr/>
          <p:nvPr/>
        </p:nvSpPr>
        <p:spPr>
          <a:xfrm>
            <a:off x="359008" y="1772862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通过</a:t>
            </a:r>
            <a:r>
              <a:rPr lang="zh-CN" altLang="en-US" sz="1600" dirty="0" smtClean="0"/>
              <a:t>将</a:t>
            </a:r>
            <a:r>
              <a:rPr lang="zh-CN" altLang="zh-CN" sz="1600" dirty="0" smtClean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@Value</a:t>
            </a:r>
            <a:r>
              <a:rPr lang="zh-CN" altLang="zh-CN" sz="1600" smtClean="0"/>
              <a:t>”</a:t>
            </a:r>
            <a:r>
              <a:rPr lang="zh-CN" altLang="en-US" sz="1600" smtClean="0"/>
              <a:t>注解在</a:t>
            </a:r>
            <a:r>
              <a:rPr lang="zh-CN" altLang="en-US" sz="1600" dirty="0" smtClean="0">
                <a:solidFill>
                  <a:srgbClr val="FF0000"/>
                </a:solidFill>
              </a:rPr>
              <a:t>类中各个属性上</a:t>
            </a:r>
            <a:r>
              <a:rPr lang="zh-CN" altLang="zh-CN" sz="1600" dirty="0" smtClean="0"/>
              <a:t>来</a:t>
            </a:r>
            <a:r>
              <a:rPr lang="zh-CN" altLang="zh-CN" sz="1600" dirty="0"/>
              <a:t>实现</a:t>
            </a:r>
            <a:r>
              <a:rPr lang="en-US" altLang="zh-CN" sz="1600" dirty="0"/>
              <a:t>spring</a:t>
            </a:r>
            <a:r>
              <a:rPr lang="zh-CN" altLang="zh-CN" sz="1600" dirty="0"/>
              <a:t>内置支持的类型的属性的注入。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008" y="2276904"/>
            <a:ext cx="233910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List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Map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59008" y="2785611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集合</a:t>
            </a:r>
            <a:r>
              <a:rPr lang="zh-CN" altLang="zh-CN" sz="1600" dirty="0"/>
              <a:t>类型的注入需要“</a:t>
            </a:r>
            <a:r>
              <a:rPr lang="en-US" altLang="zh-CN" sz="1600" dirty="0">
                <a:solidFill>
                  <a:srgbClr val="FF0000"/>
                </a:solidFill>
              </a:rPr>
              <a:t>spring-util.xsd</a:t>
            </a:r>
            <a:r>
              <a:rPr lang="zh-CN" altLang="zh-CN" sz="1600" dirty="0"/>
              <a:t>”命名空间文件，通过“</a:t>
            </a:r>
            <a:r>
              <a:rPr lang="en-US" altLang="zh-CN" sz="1600" dirty="0" err="1">
                <a:solidFill>
                  <a:srgbClr val="FF0000"/>
                </a:solidFill>
              </a:rPr>
              <a:t>util</a:t>
            </a:r>
            <a:r>
              <a:rPr lang="zh-CN" altLang="zh-CN" sz="1600" dirty="0"/>
              <a:t>”</a:t>
            </a:r>
            <a:r>
              <a:rPr lang="zh-CN" altLang="zh-CN" sz="1600" dirty="0">
                <a:solidFill>
                  <a:srgbClr val="FF0000"/>
                </a:solidFill>
              </a:rPr>
              <a:t>标签</a:t>
            </a:r>
            <a:r>
              <a:rPr lang="zh-CN" altLang="zh-CN" sz="1600" dirty="0"/>
              <a:t>注册数据。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7" y="3290742"/>
            <a:ext cx="243046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84" y="3307488"/>
            <a:ext cx="2632027" cy="141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74" y="4869120"/>
            <a:ext cx="2653037" cy="156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3290742"/>
            <a:ext cx="2736228" cy="24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812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26344</TotalTime>
  <Pages>0</Pages>
  <Words>57</Words>
  <Characters>0</Characters>
  <Application>Microsoft Office PowerPoint</Application>
  <PresentationFormat>全屏显示(4:3)</PresentationFormat>
  <Lines>0</Lines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A000120140530A99PPBG</vt:lpstr>
      <vt:lpstr>Spring注解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1346</cp:revision>
  <dcterms:created xsi:type="dcterms:W3CDTF">2017-03-18T01:13:00Z</dcterms:created>
  <dcterms:modified xsi:type="dcterms:W3CDTF">2020-03-04T02:26:25Z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