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5" d="100"/>
          <a:sy n="105" d="100"/>
        </p:scale>
        <p:origin x="-804" y="-46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53146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面向切面的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Spring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注解</a:t>
            </a:r>
          </a:p>
        </p:txBody>
      </p:sp>
      <p:sp>
        <p:nvSpPr>
          <p:cNvPr id="6" name="矩形 5"/>
          <p:cNvSpPr/>
          <p:nvPr/>
        </p:nvSpPr>
        <p:spPr>
          <a:xfrm>
            <a:off x="359008" y="1866344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“</a:t>
            </a:r>
            <a:r>
              <a:rPr lang="en-US" altLang="zh-CN" sz="1600" dirty="0"/>
              <a:t>@Aspect</a:t>
            </a:r>
            <a:r>
              <a:rPr lang="zh-CN" altLang="zh-CN" sz="1600" dirty="0"/>
              <a:t>”：将当前类标识为一个切面供容器读取</a:t>
            </a:r>
          </a:p>
        </p:txBody>
      </p:sp>
      <p:sp>
        <p:nvSpPr>
          <p:cNvPr id="8" name="矩形 7"/>
          <p:cNvSpPr/>
          <p:nvPr/>
        </p:nvSpPr>
        <p:spPr>
          <a:xfrm>
            <a:off x="359008" y="2298380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“</a:t>
            </a:r>
            <a:r>
              <a:rPr lang="en-US" altLang="zh-CN" sz="1600" dirty="0"/>
              <a:t>@</a:t>
            </a:r>
            <a:r>
              <a:rPr lang="en-US" altLang="zh-CN" sz="1600" dirty="0" err="1"/>
              <a:t>Pointcut</a:t>
            </a:r>
            <a:r>
              <a:rPr lang="zh-CN" altLang="zh-CN" sz="1600" dirty="0" smtClean="0"/>
              <a:t>”</a:t>
            </a:r>
            <a:r>
              <a:rPr lang="zh-CN" altLang="en-US" sz="1600" dirty="0" smtClean="0"/>
              <a:t>：将当前方法标识为切点</a:t>
            </a:r>
            <a:endParaRPr lang="zh-CN" altLang="zh-CN" sz="1600" dirty="0"/>
          </a:p>
        </p:txBody>
      </p:sp>
      <p:sp>
        <p:nvSpPr>
          <p:cNvPr id="10" name="矩形 9"/>
          <p:cNvSpPr/>
          <p:nvPr/>
        </p:nvSpPr>
        <p:spPr>
          <a:xfrm>
            <a:off x="359008" y="3183928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“</a:t>
            </a:r>
            <a:r>
              <a:rPr lang="en-US" altLang="zh-CN" sz="1600" dirty="0"/>
              <a:t>@</a:t>
            </a:r>
            <a:r>
              <a:rPr lang="en-US" altLang="zh-CN" sz="1600" dirty="0" err="1"/>
              <a:t>AfterReturning</a:t>
            </a:r>
            <a:r>
              <a:rPr lang="zh-CN" altLang="zh-CN" sz="1600" dirty="0" smtClean="0"/>
              <a:t>”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标识</a:t>
            </a:r>
            <a:r>
              <a:rPr lang="zh-CN" altLang="zh-CN" sz="1600" dirty="0"/>
              <a:t>接受参数的后置通知方法注释</a:t>
            </a:r>
          </a:p>
        </p:txBody>
      </p:sp>
      <p:sp>
        <p:nvSpPr>
          <p:cNvPr id="9" name="矩形 8"/>
          <p:cNvSpPr/>
          <p:nvPr/>
        </p:nvSpPr>
        <p:spPr>
          <a:xfrm>
            <a:off x="359008" y="2730416"/>
            <a:ext cx="4214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“</a:t>
            </a:r>
            <a:r>
              <a:rPr lang="en-US" altLang="zh-CN" sz="1600" dirty="0"/>
              <a:t>@Around</a:t>
            </a:r>
            <a:r>
              <a:rPr lang="zh-CN" altLang="zh-CN" sz="1600" dirty="0" smtClean="0"/>
              <a:t>”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标识</a:t>
            </a:r>
            <a:r>
              <a:rPr lang="zh-CN" altLang="zh-CN" sz="1600" dirty="0"/>
              <a:t>环绕通知的方法注释</a:t>
            </a:r>
          </a:p>
        </p:txBody>
      </p:sp>
      <p:sp>
        <p:nvSpPr>
          <p:cNvPr id="11" name="矩形 10"/>
          <p:cNvSpPr/>
          <p:nvPr/>
        </p:nvSpPr>
        <p:spPr>
          <a:xfrm>
            <a:off x="359008" y="3615964"/>
            <a:ext cx="4158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“</a:t>
            </a:r>
            <a:r>
              <a:rPr lang="en-US" altLang="zh-CN" sz="1600" dirty="0"/>
              <a:t>@Before</a:t>
            </a:r>
            <a:r>
              <a:rPr lang="zh-CN" altLang="zh-CN" sz="1600" dirty="0" smtClean="0"/>
              <a:t>”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标识</a:t>
            </a:r>
            <a:r>
              <a:rPr lang="zh-CN" altLang="zh-CN" sz="1600" dirty="0"/>
              <a:t>前置通知的方法注释</a:t>
            </a:r>
          </a:p>
        </p:txBody>
      </p:sp>
      <p:sp>
        <p:nvSpPr>
          <p:cNvPr id="12" name="矩形 11"/>
          <p:cNvSpPr/>
          <p:nvPr/>
        </p:nvSpPr>
        <p:spPr>
          <a:xfrm>
            <a:off x="359008" y="4026524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“</a:t>
            </a:r>
            <a:r>
              <a:rPr lang="en-US" altLang="zh-CN" sz="1600" dirty="0"/>
              <a:t>@</a:t>
            </a:r>
            <a:r>
              <a:rPr lang="en-US" altLang="zh-CN" sz="1600" dirty="0" err="1"/>
              <a:t>AfterThrowing</a:t>
            </a:r>
            <a:r>
              <a:rPr lang="zh-CN" altLang="zh-CN" sz="1600" dirty="0" smtClean="0"/>
              <a:t>”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标识</a:t>
            </a:r>
            <a:r>
              <a:rPr lang="zh-CN" altLang="zh-CN" sz="1600" dirty="0"/>
              <a:t>异常接受通知的方法注释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59008" y="4458560"/>
            <a:ext cx="39885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600" dirty="0"/>
              <a:t>“</a:t>
            </a:r>
            <a:r>
              <a:rPr lang="en-US" altLang="zh-CN" sz="1600" dirty="0"/>
              <a:t>@After</a:t>
            </a:r>
            <a:r>
              <a:rPr lang="zh-CN" altLang="zh-CN" sz="1600" dirty="0" smtClean="0"/>
              <a:t>”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标识</a:t>
            </a:r>
            <a:r>
              <a:rPr lang="zh-CN" altLang="zh-CN" sz="1600" dirty="0"/>
              <a:t>后置通知的方法注释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8129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80049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启动注解解析器</a:t>
            </a:r>
          </a:p>
        </p:txBody>
      </p:sp>
      <p:sp>
        <p:nvSpPr>
          <p:cNvPr id="7" name="矩形 6"/>
          <p:cNvSpPr/>
          <p:nvPr/>
        </p:nvSpPr>
        <p:spPr>
          <a:xfrm>
            <a:off x="359008" y="1700856"/>
            <a:ext cx="8461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需要</a:t>
            </a:r>
            <a:r>
              <a:rPr lang="zh-CN" altLang="zh-CN" sz="1600" dirty="0"/>
              <a:t>在</a:t>
            </a:r>
            <a:r>
              <a:rPr lang="en-US" altLang="zh-CN" sz="1600" dirty="0" err="1"/>
              <a:t>Aop</a:t>
            </a:r>
            <a:r>
              <a:rPr lang="zh-CN" altLang="zh-CN" sz="1600" dirty="0"/>
              <a:t>的配置文件中配置</a:t>
            </a:r>
            <a:r>
              <a:rPr lang="en-US" altLang="zh-CN" sz="1600" dirty="0" err="1"/>
              <a:t>Aop</a:t>
            </a:r>
            <a:r>
              <a:rPr lang="zh-CN" altLang="zh-CN" sz="1600" dirty="0"/>
              <a:t>的注解解析器：</a:t>
            </a: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88" y="2132892"/>
            <a:ext cx="7415474" cy="416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210533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26763</TotalTime>
  <Pages>0</Pages>
  <Words>117</Words>
  <Characters>0</Characters>
  <Application>Microsoft Office PowerPoint</Application>
  <PresentationFormat>全屏显示(4:3)</PresentationFormat>
  <Lines>0</Lines>
  <Paragraphs>14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A000120140530A99PPBG</vt:lpstr>
      <vt:lpstr>Spring注解</vt:lpstr>
      <vt:lpstr>Spring注解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1362</cp:revision>
  <dcterms:created xsi:type="dcterms:W3CDTF">2017-03-18T01:13:00Z</dcterms:created>
  <dcterms:modified xsi:type="dcterms:W3CDTF">2020-03-04T09:21:58Z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