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"/>
  </p:notesMasterIdLst>
  <p:sldIdLst>
    <p:sldId id="256" r:id="rId2"/>
    <p:sldId id="289" r:id="rId3"/>
    <p:sldId id="257" r:id="rId4"/>
    <p:sldId id="28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B0E2F4"/>
    <a:srgbClr val="B0F4F4"/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7689" autoAdjust="0"/>
  </p:normalViewPr>
  <p:slideViewPr>
    <p:cSldViewPr>
      <p:cViewPr varScale="1">
        <p:scale>
          <a:sx n="77" d="100"/>
          <a:sy n="77" d="100"/>
        </p:scale>
        <p:origin x="19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34"/>
            <a:ext cx="9144000" cy="686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Essential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스윙 컴포넌트 그리기와 </a:t>
            </a:r>
            <a:r>
              <a:rPr lang="en-US" altLang="ko-KR" dirty="0" err="1"/>
              <a:t>paintComponent</a:t>
            </a:r>
            <a:r>
              <a:rPr lang="en-US" altLang="ko-KR" dirty="0"/>
              <a:t>()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Graphics </a:t>
            </a:r>
            <a:r>
              <a:rPr lang="ko-KR" altLang="en-US" dirty="0"/>
              <a:t>객체에 대한 이해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도형 그리기와 칠하기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이미지 그리기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repaint()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마우스와 그래픽 응용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4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스윙 컴포넌트 그리기</a:t>
            </a:r>
            <a:r>
              <a:rPr lang="en-US" altLang="ko-KR"/>
              <a:t>, paintComponent()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스윙의 페인팅 기본</a:t>
            </a:r>
            <a:endParaRPr lang="en-US" altLang="ko-KR" sz="1800" dirty="0"/>
          </a:p>
          <a:p>
            <a:pPr lvl="1"/>
            <a:r>
              <a:rPr lang="ko-KR" altLang="en-US" sz="1600" dirty="0"/>
              <a:t>모든 컴포넌트는 자신의 모양을 스스로 그린다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컨테이너는 자신을 그린 후 그 위에 자식 컴포넌트들에게 그리기 지시</a:t>
            </a:r>
            <a:endParaRPr lang="en-US" altLang="ko-KR" sz="1600" dirty="0"/>
          </a:p>
          <a:p>
            <a:pPr lvl="1"/>
            <a:r>
              <a:rPr lang="ko-KR" altLang="en-US" sz="1600" dirty="0"/>
              <a:t>모든 스윙 컴포넌트는 자신의 모양을 그리는 </a:t>
            </a:r>
            <a:r>
              <a:rPr lang="en-US" altLang="ko-KR" sz="1600" dirty="0" err="1"/>
              <a:t>paintComponent</a:t>
            </a:r>
            <a:r>
              <a:rPr lang="en-US" altLang="ko-KR" sz="1600" dirty="0"/>
              <a:t>()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보유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en-US" altLang="ko-KR" sz="1800" dirty="0"/>
              <a:t>public void </a:t>
            </a:r>
            <a:r>
              <a:rPr lang="en-US" altLang="ko-KR" sz="1800" dirty="0" err="1"/>
              <a:t>paintComponent</a:t>
            </a:r>
            <a:r>
              <a:rPr lang="en-US" altLang="ko-KR" sz="1800" dirty="0"/>
              <a:t>(Graphics g)</a:t>
            </a:r>
          </a:p>
          <a:p>
            <a:pPr lvl="1"/>
            <a:r>
              <a:rPr lang="ko-KR" altLang="en-US" sz="1600" dirty="0"/>
              <a:t>스윙 컴포넌트가 자신의 모양을 그리는 </a:t>
            </a:r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JComponent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400" dirty="0"/>
              <a:t>모든 스윙 컴포넌트가 이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오버라이딩함</a:t>
            </a:r>
            <a:endParaRPr lang="en-US" altLang="ko-KR" sz="1400" dirty="0"/>
          </a:p>
          <a:p>
            <a:pPr lvl="1"/>
            <a:r>
              <a:rPr lang="ko-KR" altLang="en-US" sz="1600" dirty="0"/>
              <a:t>언제 호출되는가</a:t>
            </a:r>
            <a:r>
              <a:rPr lang="en-US" altLang="ko-KR" sz="1600" dirty="0"/>
              <a:t>?</a:t>
            </a:r>
          </a:p>
          <a:p>
            <a:pPr lvl="2"/>
            <a:r>
              <a:rPr lang="ko-KR" altLang="en-US" sz="1400" dirty="0"/>
              <a:t>컴포넌트가 그려져야 하는 시점마다 호출</a:t>
            </a:r>
            <a:endParaRPr lang="en-US" altLang="ko-KR" sz="1400" dirty="0"/>
          </a:p>
          <a:p>
            <a:pPr lvl="2"/>
            <a:r>
              <a:rPr lang="ko-KR" altLang="en-US" sz="1400" dirty="0"/>
              <a:t>크기가 변경되거나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위치가 변경되거나</a:t>
            </a:r>
            <a:r>
              <a:rPr lang="en-US" altLang="ko-KR" sz="1400" dirty="0"/>
              <a:t>,</a:t>
            </a:r>
            <a:r>
              <a:rPr lang="ko-KR" altLang="en-US" sz="1400" dirty="0"/>
              <a:t> 컴포넌트가 가려졌던 것이 사라지는 등</a:t>
            </a:r>
            <a:endParaRPr lang="en-US" altLang="ko-KR" sz="1400" dirty="0"/>
          </a:p>
          <a:p>
            <a:pPr lvl="3"/>
            <a:r>
              <a:rPr lang="ko-KR" altLang="en-US" sz="1000" dirty="0"/>
              <a:t>개발자가 직접 호출하면 안 됨</a:t>
            </a:r>
            <a:endParaRPr lang="en-US" altLang="ko-KR" sz="1000" dirty="0"/>
          </a:p>
          <a:p>
            <a:pPr lvl="1"/>
            <a:r>
              <a:rPr lang="ko-KR" altLang="en-US" sz="1600" dirty="0"/>
              <a:t>매개변수인 </a:t>
            </a:r>
            <a:r>
              <a:rPr lang="en-US" altLang="ko-KR" sz="1600" dirty="0"/>
              <a:t>Graphics </a:t>
            </a:r>
            <a:r>
              <a:rPr lang="ko-KR" altLang="en-US" sz="1600" dirty="0"/>
              <a:t>객체</a:t>
            </a:r>
            <a:endParaRPr lang="en-US" altLang="ko-KR" sz="1600" dirty="0"/>
          </a:p>
          <a:p>
            <a:pPr lvl="2"/>
            <a:r>
              <a:rPr lang="ko-KR" altLang="en-US" sz="1400" dirty="0"/>
              <a:t>그래픽 </a:t>
            </a:r>
            <a:r>
              <a:rPr lang="ko-KR" altLang="en-US" sz="1400" dirty="0" err="1"/>
              <a:t>컨텍스트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컴포넌트 그리기에 필요한 도구를 제공하는 객체</a:t>
            </a:r>
            <a:endParaRPr lang="en-US" altLang="ko-KR" sz="1400" dirty="0"/>
          </a:p>
          <a:p>
            <a:pPr lvl="2"/>
            <a:r>
              <a:rPr lang="ko-KR" altLang="en-US" sz="1400" dirty="0"/>
              <a:t>자바 플랫폼에 의해 공급</a:t>
            </a:r>
            <a:endParaRPr lang="en-US" altLang="ko-KR" sz="1400" dirty="0"/>
          </a:p>
          <a:p>
            <a:pPr lvl="2"/>
            <a:r>
              <a:rPr lang="ko-KR" altLang="en-US" sz="1400" dirty="0"/>
              <a:t>색 지정</a:t>
            </a:r>
            <a:r>
              <a:rPr lang="en-US" altLang="ko-KR" sz="1400" dirty="0"/>
              <a:t>, </a:t>
            </a:r>
            <a:r>
              <a:rPr lang="ko-KR" altLang="en-US" sz="1400" dirty="0"/>
              <a:t>도형 그리기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클리핑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 그리기</a:t>
            </a:r>
            <a:r>
              <a:rPr lang="en-US" altLang="ko-KR" sz="1400" dirty="0"/>
              <a:t> </a:t>
            </a:r>
            <a:r>
              <a:rPr lang="ko-KR" altLang="en-US" sz="1400" dirty="0"/>
              <a:t>등의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제공</a:t>
            </a:r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paintComponent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ko-KR" altLang="en-US" dirty="0" err="1"/>
              <a:t>오버라이딩과</a:t>
            </a:r>
            <a:r>
              <a:rPr lang="ko-KR" altLang="en-US" dirty="0"/>
              <a:t>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paintComponent</a:t>
            </a:r>
            <a:r>
              <a:rPr lang="en-US" altLang="ko-KR" sz="1800" dirty="0"/>
              <a:t>(Graphic g)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오버라이딩</a:t>
            </a:r>
            <a:endParaRPr lang="en-US" altLang="ko-KR" sz="1800" dirty="0"/>
          </a:p>
          <a:p>
            <a:pPr lvl="1"/>
            <a:r>
              <a:rPr lang="ko-KR" altLang="en-US" sz="1600" dirty="0"/>
              <a:t>개발자가 </a:t>
            </a:r>
            <a:r>
              <a:rPr lang="en-US" altLang="ko-KR" sz="1600" dirty="0" err="1"/>
              <a:t>JComponent</a:t>
            </a:r>
            <a:r>
              <a:rPr lang="ko-KR" altLang="en-US" sz="1600" dirty="0"/>
              <a:t>를 상속받아 새로운 컴포넌트 설계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컴포넌트의 모양에 변화를 주고자 할 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  <a:p>
            <a:r>
              <a:rPr lang="en-US" altLang="ko-KR" sz="1800" dirty="0" err="1"/>
              <a:t>JPanel</a:t>
            </a:r>
            <a:endParaRPr lang="en-US" altLang="ko-KR" sz="1800" dirty="0"/>
          </a:p>
          <a:p>
            <a:pPr lvl="1"/>
            <a:r>
              <a:rPr lang="ko-KR" altLang="en-US" sz="1600" dirty="0"/>
              <a:t>비어 있는 컨테이너</a:t>
            </a:r>
            <a:endParaRPr lang="en-US" altLang="ko-KR" sz="1600" dirty="0"/>
          </a:p>
          <a:p>
            <a:pPr lvl="1"/>
            <a:r>
              <a:rPr lang="ko-KR" altLang="en-US" sz="1600" dirty="0"/>
              <a:t>개발자가 다양한 </a:t>
            </a:r>
            <a:r>
              <a:rPr lang="en-US" altLang="ko-KR" sz="1600" dirty="0"/>
              <a:t>GUI</a:t>
            </a:r>
            <a:r>
              <a:rPr lang="ko-KR" altLang="en-US" sz="1600" dirty="0"/>
              <a:t>를 창출할 수 있는 캔버스로 적합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JPanel</a:t>
            </a:r>
            <a:r>
              <a:rPr lang="ko-KR" altLang="en-US" sz="1600" dirty="0"/>
              <a:t>을 상속받아 개발자 임의의 모양을 가지는 패널로 많이 사용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564904"/>
            <a:ext cx="40788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MComponent</a:t>
            </a:r>
            <a:r>
              <a:rPr lang="en-US" altLang="ko-KR" sz="1200" dirty="0"/>
              <a:t> extends JXXX {</a:t>
            </a:r>
          </a:p>
          <a:p>
            <a:pPr lvl="1"/>
            <a:r>
              <a:rPr lang="en-US" altLang="ko-KR" sz="1200" dirty="0"/>
              <a:t>public 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lvl="1"/>
            <a:r>
              <a:rPr lang="en-US" altLang="ko-KR" sz="1200" dirty="0"/>
              <a:t>	   </a:t>
            </a:r>
            <a:r>
              <a:rPr lang="en-US" altLang="ko-KR" sz="1200" dirty="0" err="1"/>
              <a:t>super.paintComponent</a:t>
            </a:r>
            <a:r>
              <a:rPr lang="en-US" altLang="ko-KR" sz="1200" dirty="0"/>
              <a:t>(g); </a:t>
            </a:r>
          </a:p>
          <a:p>
            <a:pPr lvl="1"/>
            <a:r>
              <a:rPr lang="en-US" altLang="ko-KR" sz="1200" dirty="0"/>
              <a:t>	   ... </a:t>
            </a:r>
            <a:r>
              <a:rPr lang="ko-KR" altLang="en-US" sz="1200" dirty="0"/>
              <a:t>필요한</a:t>
            </a:r>
            <a:r>
              <a:rPr lang="en-US" altLang="ko-KR" sz="1200" dirty="0"/>
              <a:t> </a:t>
            </a:r>
            <a:r>
              <a:rPr lang="ko-KR" altLang="en-US" sz="1200" dirty="0"/>
              <a:t>그리기 코드 작성</a:t>
            </a:r>
            <a:endParaRPr lang="en-US" altLang="ko-KR" sz="1200" dirty="0"/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4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4202</TotalTime>
  <Words>221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HY나무L</vt:lpstr>
      <vt:lpstr>맑은 고딕</vt:lpstr>
      <vt:lpstr>휴먼편지체</vt:lpstr>
      <vt:lpstr>Wingdings</vt:lpstr>
      <vt:lpstr>Wingdings 2</vt:lpstr>
      <vt:lpstr>가을</vt:lpstr>
      <vt:lpstr>PowerPoint Presentation</vt:lpstr>
      <vt:lpstr>학습 목표</vt:lpstr>
      <vt:lpstr>스윙 컴포넌트 그리기, paintComponent()</vt:lpstr>
      <vt:lpstr>paintComponent()의 오버라이딩과 JPanel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Jonghyun John Yoo PC</cp:lastModifiedBy>
  <cp:revision>185</cp:revision>
  <dcterms:created xsi:type="dcterms:W3CDTF">2011-08-27T14:53:28Z</dcterms:created>
  <dcterms:modified xsi:type="dcterms:W3CDTF">2021-02-18T07:40:58Z</dcterms:modified>
</cp:coreProperties>
</file>