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54fb690d2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54fb690d2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ANIMATION CODE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54fb690d2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54fb690d2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53c4941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53c4941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54fb690d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54fb690d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66b5d74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66b5d74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54fb690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54fb690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6bd1d6c3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6bd1d6c3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66b5d74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66b5d74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6bd1d6c3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6bd1d6c3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frQwKjoAlhXhdQDAE7Vm7976-3uKyWyv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Architecture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235800" y="2865400"/>
            <a:ext cx="4673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Team Whatever: Kristie Gong, Jane Yoo, Manting Yu, Victoria Kang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463825" y="799975"/>
            <a:ext cx="7885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.hidden(css)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4521675" y="1807825"/>
            <a:ext cx="4047900" cy="20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can be used in functions written in Javascript to hide different elements in the website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e.g. timerDisplay.classList.add(</a:t>
            </a:r>
            <a:r>
              <a:rPr b="1" lang="en"/>
              <a:t>.hidden</a:t>
            </a:r>
            <a:r>
              <a:rPr lang="en"/>
              <a:t>)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25" y="1903975"/>
            <a:ext cx="37528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2967175"/>
            <a:ext cx="8520600" cy="217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typing game(Run George Run) was made by using the following 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HTML: </a:t>
            </a:r>
            <a:r>
              <a:rPr b="1" lang="en" sz="1700"/>
              <a:t>Designs/outlines</a:t>
            </a:r>
            <a:r>
              <a:rPr lang="en" sz="1700"/>
              <a:t> elements that are going to be on the website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CSS: </a:t>
            </a:r>
            <a:r>
              <a:rPr b="1" lang="en" sz="1700"/>
              <a:t>Styles</a:t>
            </a:r>
            <a:r>
              <a:rPr lang="en" sz="1700"/>
              <a:t>/determines how the elements mentioned in the HTML will look like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Javascript: Has </a:t>
            </a:r>
            <a:r>
              <a:rPr b="1" lang="en" sz="1700"/>
              <a:t>complex functions</a:t>
            </a:r>
            <a:r>
              <a:rPr lang="en" sz="1700"/>
              <a:t> and feature that helps the users interact with the website </a:t>
            </a:r>
            <a:endParaRPr sz="17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300" y="996525"/>
            <a:ext cx="3549401" cy="19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base.js Functions Relationship Diagram(1)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00" y="1152425"/>
            <a:ext cx="5924597" cy="385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base.js Functions Relationship Diagram(2)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8181" l="0" r="0" t="0"/>
          <a:stretch/>
        </p:blipFill>
        <p:spPr>
          <a:xfrm>
            <a:off x="1911288" y="1152425"/>
            <a:ext cx="5321424" cy="366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Functions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950975"/>
            <a:ext cx="30591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Color Correction Function: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1806" t="0"/>
          <a:stretch/>
        </p:blipFill>
        <p:spPr>
          <a:xfrm>
            <a:off x="232050" y="1403675"/>
            <a:ext cx="8679900" cy="16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431400" y="3364625"/>
            <a:ext cx="8281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D1117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" sz="1300">
                <a:solidFill>
                  <a:srgbClr val="0D1117"/>
                </a:solidFill>
                <a:latin typeface="Open Sans"/>
                <a:ea typeface="Open Sans"/>
                <a:cs typeface="Open Sans"/>
                <a:sym typeface="Open Sans"/>
              </a:rPr>
              <a:t>creates a span around each element of the sentence generated</a:t>
            </a:r>
            <a:endParaRPr sz="1300">
              <a:solidFill>
                <a:srgbClr val="0D111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D111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D1117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" sz="1300">
                <a:solidFill>
                  <a:srgbClr val="0D1117"/>
                </a:solidFill>
                <a:latin typeface="Open Sans"/>
                <a:ea typeface="Open Sans"/>
                <a:cs typeface="Open Sans"/>
                <a:sym typeface="Open Sans"/>
              </a:rPr>
              <a:t>splits each input by the element and saves it as an array</a:t>
            </a:r>
            <a:endParaRPr sz="1300">
              <a:solidFill>
                <a:srgbClr val="0D111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D111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D1117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" sz="1300">
                <a:solidFill>
                  <a:srgbClr val="0D1117"/>
                </a:solidFill>
                <a:latin typeface="Open Sans"/>
                <a:ea typeface="Open Sans"/>
                <a:cs typeface="Open Sans"/>
                <a:sym typeface="Open Sans"/>
              </a:rPr>
              <a:t>iterates through each span which corresponds to an index number and compares to the index it correlates to in arrayValue</a:t>
            </a:r>
            <a:endParaRPr sz="1300">
              <a:solidFill>
                <a:srgbClr val="0D111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206500" y="1527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runGeorgeRun.html Explanation (1)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200" y="980350"/>
            <a:ext cx="4340852" cy="314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19341" t="0"/>
          <a:stretch/>
        </p:blipFill>
        <p:spPr>
          <a:xfrm>
            <a:off x="304600" y="806575"/>
            <a:ext cx="4126500" cy="3200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8"/>
          <p:cNvCxnSpPr/>
          <p:nvPr/>
        </p:nvCxnSpPr>
        <p:spPr>
          <a:xfrm flipH="1" rot="10800000">
            <a:off x="1695700" y="1122350"/>
            <a:ext cx="3822600" cy="17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8"/>
          <p:cNvCxnSpPr/>
          <p:nvPr/>
        </p:nvCxnSpPr>
        <p:spPr>
          <a:xfrm flipH="1" rot="10800000">
            <a:off x="3671250" y="1811900"/>
            <a:ext cx="2256000" cy="7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8"/>
          <p:cNvCxnSpPr/>
          <p:nvPr/>
        </p:nvCxnSpPr>
        <p:spPr>
          <a:xfrm flipH="1" rot="10800000">
            <a:off x="4209000" y="1554700"/>
            <a:ext cx="759900" cy="20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8"/>
          <p:cNvCxnSpPr/>
          <p:nvPr/>
        </p:nvCxnSpPr>
        <p:spPr>
          <a:xfrm>
            <a:off x="2911425" y="3039325"/>
            <a:ext cx="2057400" cy="3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8"/>
          <p:cNvCxnSpPr/>
          <p:nvPr/>
        </p:nvCxnSpPr>
        <p:spPr>
          <a:xfrm>
            <a:off x="4360950" y="3390025"/>
            <a:ext cx="5610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06500" y="4130175"/>
            <a:ext cx="85206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4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5"/>
              <a:buChar char="-"/>
            </a:pPr>
            <a:r>
              <a:rPr lang="en" sz="1825"/>
              <a:t>Creates basic layout of game</a:t>
            </a:r>
            <a:endParaRPr sz="1825"/>
          </a:p>
          <a:p>
            <a:pPr indent="-3444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5"/>
              <a:buChar char="-"/>
            </a:pPr>
            <a:r>
              <a:rPr lang="en" sz="1825"/>
              <a:t>Makes divs so we can call them in a style sheet</a:t>
            </a:r>
            <a:endParaRPr sz="1825"/>
          </a:p>
          <a:p>
            <a:pPr indent="-3444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5"/>
              <a:buChar char="-"/>
            </a:pPr>
            <a:r>
              <a:rPr lang="en" sz="1825"/>
              <a:t>Links to javascript functions </a:t>
            </a:r>
            <a:endParaRPr sz="182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59725" y="129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runGeorgeRun.html Explanation (2)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075" y="1712750"/>
            <a:ext cx="5056102" cy="329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4">
            <a:alphaModFix/>
          </a:blip>
          <a:srcRect b="78260" l="28144" r="27560" t="8818"/>
          <a:stretch/>
        </p:blipFill>
        <p:spPr>
          <a:xfrm>
            <a:off x="5540925" y="981925"/>
            <a:ext cx="3495250" cy="6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625" y="1160451"/>
            <a:ext cx="4032551" cy="3476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9"/>
          <p:cNvCxnSpPr/>
          <p:nvPr/>
        </p:nvCxnSpPr>
        <p:spPr>
          <a:xfrm flipH="1" rot="10800000">
            <a:off x="2314575" y="1297450"/>
            <a:ext cx="3483600" cy="4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9"/>
          <p:cNvCxnSpPr/>
          <p:nvPr/>
        </p:nvCxnSpPr>
        <p:spPr>
          <a:xfrm>
            <a:off x="2034025" y="1882050"/>
            <a:ext cx="5131800" cy="2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9"/>
          <p:cNvCxnSpPr/>
          <p:nvPr/>
        </p:nvCxnSpPr>
        <p:spPr>
          <a:xfrm>
            <a:off x="2045700" y="1975575"/>
            <a:ext cx="2419800" cy="2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9"/>
          <p:cNvCxnSpPr/>
          <p:nvPr/>
        </p:nvCxnSpPr>
        <p:spPr>
          <a:xfrm flipH="1" rot="10800000">
            <a:off x="1098850" y="3074275"/>
            <a:ext cx="3542100" cy="11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9"/>
          <p:cNvCxnSpPr/>
          <p:nvPr/>
        </p:nvCxnSpPr>
        <p:spPr>
          <a:xfrm flipH="1" rot="10800000">
            <a:off x="3027650" y="3670600"/>
            <a:ext cx="1554900" cy="6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9"/>
          <p:cNvCxnSpPr/>
          <p:nvPr/>
        </p:nvCxnSpPr>
        <p:spPr>
          <a:xfrm flipH="1" rot="10800000">
            <a:off x="2840625" y="3916200"/>
            <a:ext cx="3331500" cy="5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159750" y="106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style.css explanation (3)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244175" y="4056325"/>
            <a:ext cx="8520600" cy="14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creates a color scheme to reflect ponds and frogs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positions containers and other game elements for better viewing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65825"/>
            <a:ext cx="4413576" cy="251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175" y="2517525"/>
            <a:ext cx="4276182" cy="14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175" y="757550"/>
            <a:ext cx="3696820" cy="1759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0"/>
          <p:cNvCxnSpPr/>
          <p:nvPr/>
        </p:nvCxnSpPr>
        <p:spPr>
          <a:xfrm>
            <a:off x="3366650" y="1461225"/>
            <a:ext cx="2513400" cy="9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0"/>
          <p:cNvCxnSpPr/>
          <p:nvPr/>
        </p:nvCxnSpPr>
        <p:spPr>
          <a:xfrm flipH="1" rot="10800000">
            <a:off x="3927775" y="2922425"/>
            <a:ext cx="2490000" cy="3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159750" y="106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style.css explanation (3)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4572000" y="4056325"/>
            <a:ext cx="8520600" cy="14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Animates the frog to jump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Animates the rock to move left</a:t>
            </a:r>
            <a:endParaRPr/>
          </a:p>
        </p:txBody>
      </p:sp>
      <p:pic>
        <p:nvPicPr>
          <p:cNvPr id="139" name="Google Shape;139;p21" title="Screen Recording 2021-12-08 at 2.44.34 P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8950" y="240650"/>
            <a:ext cx="4628500" cy="347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750" y="925525"/>
            <a:ext cx="3827926" cy="36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