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60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ek Kelley" initials="DK" lastIdx="1" clrIdx="0">
    <p:extLst>
      <p:ext uri="{19B8F6BF-5375-455C-9EA6-DF929625EA0E}">
        <p15:presenceInfo xmlns:p15="http://schemas.microsoft.com/office/powerpoint/2012/main" userId="ddadf72a29ac74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2T13:04:13.49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5A55-1AE3-48C9-ACC9-BDAB23FA5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369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921E-5D5F-471D-9283-FA951E41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4180601" cy="19473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Winter Quarter 2020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Derek Kelley, Kevin </a:t>
            </a:r>
            <a:r>
              <a:rPr lang="en-US" sz="2400" dirty="0" err="1">
                <a:solidFill>
                  <a:schemeClr val="bg1"/>
                </a:solidFill>
              </a:rPr>
              <a:t>Yoo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Joulien</a:t>
            </a:r>
            <a:r>
              <a:rPr lang="en-US" sz="2400" dirty="0">
                <a:solidFill>
                  <a:schemeClr val="bg1"/>
                </a:solidFill>
              </a:rPr>
              <a:t> Ivanov, Tyler Davis </a:t>
            </a:r>
          </a:p>
        </p:txBody>
      </p:sp>
    </p:spTree>
    <p:extLst>
      <p:ext uri="{BB962C8B-B14F-4D97-AF65-F5344CB8AC3E}">
        <p14:creationId xmlns:p14="http://schemas.microsoft.com/office/powerpoint/2010/main" val="62194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Filling NULL values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Regular Expressions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20534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36F3-CFD3-4F0B-ACE1-6FFBBC14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530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19E-1932-47E0-89E7-AC9D327B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3FF17-42E6-44CD-AA0B-C1EA53436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US Traffic Accident Dataset (2016-2019)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Source: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Severity &amp; Roadway Type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Severity &amp; Description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Severity &amp; Time of Day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42836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13388"/>
            <a:ext cx="8534400" cy="1869897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Is there a correlation between the description format and the severity of the accident?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Types of Descriptions: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ECA3F-4939-4EF2-A1DB-C471CBA1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94" y="3800212"/>
            <a:ext cx="3782308" cy="346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65273-4A91-4276-B9BF-98494B3A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94" y="4300295"/>
            <a:ext cx="8215163" cy="3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5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6333"/>
            <a:ext cx="9256035" cy="150706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Method: Filter by description and API, then average severity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bg1"/>
                </a:solidFill>
              </a:rPr>
              <a:t>Results: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0E398-7551-420B-8D02-F7C1BD41B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32943"/>
              </p:ext>
            </p:extLst>
          </p:nvPr>
        </p:nvGraphicFramePr>
        <p:xfrm>
          <a:off x="1068432" y="3429000"/>
          <a:ext cx="8974557" cy="203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19">
                  <a:extLst>
                    <a:ext uri="{9D8B030D-6E8A-4147-A177-3AD203B41FA5}">
                      <a16:colId xmlns:a16="http://schemas.microsoft.com/office/drawing/2014/main" val="3801254530"/>
                    </a:ext>
                  </a:extLst>
                </a:gridCol>
                <a:gridCol w="2991519">
                  <a:extLst>
                    <a:ext uri="{9D8B030D-6E8A-4147-A177-3AD203B41FA5}">
                      <a16:colId xmlns:a16="http://schemas.microsoft.com/office/drawing/2014/main" val="1960992801"/>
                    </a:ext>
                  </a:extLst>
                </a:gridCol>
                <a:gridCol w="2991519">
                  <a:extLst>
                    <a:ext uri="{9D8B030D-6E8A-4147-A177-3AD203B41FA5}">
                      <a16:colId xmlns:a16="http://schemas.microsoft.com/office/drawing/2014/main" val="1444209519"/>
                    </a:ext>
                  </a:extLst>
                </a:gridCol>
              </a:tblGrid>
              <a:tr h="5079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8950"/>
                  </a:ext>
                </a:extLst>
              </a:tr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“Accident on…”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69935"/>
                  </a:ext>
                </a:extLst>
              </a:tr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“Lane blocked due to…”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93028"/>
                  </a:ext>
                </a:extLst>
              </a:tr>
              <a:tr h="507929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2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6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9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2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977-A750-4BB6-9AE6-AEB2DC70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874"/>
            <a:ext cx="8534400" cy="1507067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A237-BBF0-49FD-B184-71910E0D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3878"/>
            <a:ext cx="8534400" cy="2482541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Conclusions from Questions …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Scala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41982740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{C4D70354-26FE-498F-8602-474D288DA8E5}tf02900771</Template>
  <TotalTime>105</TotalTime>
  <Words>122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CSC 369 Final Project</vt:lpstr>
      <vt:lpstr>Our Data</vt:lpstr>
      <vt:lpstr>Questions to Answer</vt:lpstr>
      <vt:lpstr>Q1</vt:lpstr>
      <vt:lpstr>Q2</vt:lpstr>
      <vt:lpstr>Q2</vt:lpstr>
      <vt:lpstr>Q3</vt:lpstr>
      <vt:lpstr>Q4</vt:lpstr>
      <vt:lpstr>What we learned</vt:lpstr>
      <vt:lpstr>Obstacles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369 Final Project</dc:title>
  <dc:creator>Derek Kelley</dc:creator>
  <cp:lastModifiedBy>Derek Kelley</cp:lastModifiedBy>
  <cp:revision>9</cp:revision>
  <dcterms:created xsi:type="dcterms:W3CDTF">2020-03-12T19:54:55Z</dcterms:created>
  <dcterms:modified xsi:type="dcterms:W3CDTF">2020-03-12T21:40:45Z</dcterms:modified>
</cp:coreProperties>
</file>