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72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7482B5"/>
    <a:srgbClr val="AD8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6" autoAdjust="0"/>
    <p:restoredTop sz="94660"/>
  </p:normalViewPr>
  <p:slideViewPr>
    <p:cSldViewPr>
      <p:cViewPr>
        <p:scale>
          <a:sx n="33" d="100"/>
          <a:sy n="33" d="100"/>
        </p:scale>
        <p:origin x="180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3019" y="2884982"/>
            <a:ext cx="8173567" cy="1645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kern="0" spc="-3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프로젝트 </a:t>
            </a:r>
            <a:r>
              <a:rPr lang="en-US" altLang="ko-KR" sz="6000" kern="0" spc="-3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Simple SNS</a:t>
            </a:r>
            <a:endParaRPr lang="en-US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3348" y="4170651"/>
            <a:ext cx="4778870" cy="10869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3" pitchFamily="34" charset="0"/>
              </a:rPr>
              <a:t>- </a:t>
            </a:r>
            <a:r>
              <a:rPr lang="ko-KR" altLang="en-US" sz="4400" kern="0" spc="-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3" pitchFamily="34" charset="0"/>
              </a:rPr>
              <a:t>도서관 리뷰 시스템</a:t>
            </a:r>
            <a:endParaRPr 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3200" y="5882899"/>
            <a:ext cx="5223811" cy="13809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altLang="ko-KR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&lt;</a:t>
            </a:r>
            <a:r>
              <a:rPr lang="ko-KR" alt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파이썬 프로그래밍</a:t>
            </a:r>
            <a:r>
              <a:rPr lang="en-US" altLang="ko-KR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&gt;</a:t>
            </a:r>
            <a:endParaRPr lang="en-US" sz="2700" kern="0" spc="-1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에스코어 드림 5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700" kern="0" spc="-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건설환경공학과</a:t>
            </a:r>
            <a:r>
              <a:rPr 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  2018112197 이정윤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8" name="Picture 4" descr="건물, 내부, 서적, 도서관, 지식, 선반, 인테리어 디자인, 통로, 서적 판매, 공공 도서관">
            <a:extLst>
              <a:ext uri="{FF2B5EF4-FFF2-40B4-BE49-F238E27FC236}">
                <a16:creationId xmlns:a16="http://schemas.microsoft.com/office/drawing/2014/main" id="{627FF902-5B18-4956-83D9-964074C0F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161" y="1879818"/>
            <a:ext cx="9433140" cy="600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62DE74C-24C7-4124-963F-B53432E719D0}"/>
              </a:ext>
            </a:extLst>
          </p:cNvPr>
          <p:cNvSpPr/>
          <p:nvPr/>
        </p:nvSpPr>
        <p:spPr>
          <a:xfrm flipV="1">
            <a:off x="0" y="5285936"/>
            <a:ext cx="8173567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142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 글 보기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32E55-007A-4973-BA6D-E817FD2F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95174"/>
            <a:ext cx="7091328" cy="6373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42D20-5695-4A58-8D8A-1E452FF6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508" y="2308183"/>
            <a:ext cx="5549492" cy="10276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FAFC0F-35E0-4F78-8CB5-A68366473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508" y="3558181"/>
            <a:ext cx="5549492" cy="17377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FDB742-6589-4DF8-BE72-CBED2935A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508" y="5515334"/>
            <a:ext cx="7296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142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로그아웃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B3D378-873F-4B0D-B8B8-295F4A10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45" y="4085614"/>
            <a:ext cx="75152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5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066800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메인메뉴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및 로그인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577D1D-3046-4C69-BC69-442C4B1F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46752"/>
            <a:ext cx="7439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1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066800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보기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E702A-F919-4B1F-B424-2E5109B8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81" y="3904053"/>
            <a:ext cx="5362728" cy="55353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F2F93C-BCBD-46C5-82FB-ABF2E122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81" y="4201446"/>
            <a:ext cx="6063640" cy="1884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53320D-FE9E-4840-B15D-9530DAA2F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238" y="6799237"/>
            <a:ext cx="6324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3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066800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작성하기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FA9F9-55EE-44CB-A758-1B9D890F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32" y="3912159"/>
            <a:ext cx="7846081" cy="481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CBD9E3-6EB1-4D62-AC4D-6700D1A6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62" y="4318279"/>
            <a:ext cx="7686675" cy="2000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401648-81FD-4CC4-B6D4-3AC041C90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6737315"/>
            <a:ext cx="7543800" cy="14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066800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 타임라인 보기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시간순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F0983-0B91-4D35-9464-62CFCEB1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81" y="3743073"/>
            <a:ext cx="6382887" cy="59884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6BBAE6-8C43-43DD-BE57-565B8F36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89" y="3111247"/>
            <a:ext cx="8567794" cy="2032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32A1BD-5032-4960-A305-BC16FC67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5537164"/>
            <a:ext cx="8412078" cy="31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066800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 타임라인 보기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별점순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B05D1-099A-4708-9070-019A9E81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00" y="3646752"/>
            <a:ext cx="6488339" cy="60508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3014AA-0AB2-495E-A8EE-3073909D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4037470"/>
            <a:ext cx="7372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9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066800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공감하기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5EE52-C25E-4220-8405-49A08899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49" y="3601596"/>
            <a:ext cx="8311692" cy="23039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1AD409-02EE-4EB4-B01B-D373CF8B9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49" y="6591300"/>
            <a:ext cx="4980694" cy="23039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0C2237-B083-4D56-BFC2-F6E371FEC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10" y="3766994"/>
            <a:ext cx="5701822" cy="61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066800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비공감하기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3C0FE-EBBD-4F5F-88BA-9C7F642E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49" y="6371419"/>
            <a:ext cx="4980694" cy="23039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3467F3-584D-4D76-BA86-CAE927B53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49" y="3381400"/>
            <a:ext cx="8276526" cy="228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7A7673-2C3F-4394-A660-E949EA825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624789"/>
            <a:ext cx="5586354" cy="59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468" y="2485149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오늘의 추천 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9F136-36AD-4733-9866-C5C589BA7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87"/>
          <a:stretch/>
        </p:blipFill>
        <p:spPr>
          <a:xfrm>
            <a:off x="1933901" y="3245101"/>
            <a:ext cx="4343400" cy="29651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4B7590-1BBC-416D-9847-255204EF6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22"/>
          <a:stretch/>
        </p:blipFill>
        <p:spPr>
          <a:xfrm>
            <a:off x="1933901" y="3224077"/>
            <a:ext cx="4343400" cy="33648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22EDD7-F8D9-49B1-A0EB-C49E7876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87" b="47979"/>
          <a:stretch/>
        </p:blipFill>
        <p:spPr>
          <a:xfrm>
            <a:off x="1933901" y="3181671"/>
            <a:ext cx="4343400" cy="36462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F91BF7-E761-4FE5-ACA6-F320CA38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69" y="3224077"/>
            <a:ext cx="4343400" cy="68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AC6F7-8BEE-42F4-8537-7ADEC537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188" y="3048000"/>
            <a:ext cx="4362450" cy="2095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FE126E-42C7-405E-971A-26F72C8A4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238" y="5566226"/>
            <a:ext cx="5060362" cy="39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동국 도서관 리뷰 시스템 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349381" y="2953927"/>
            <a:ext cx="16593714" cy="223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도서관에 배치하여 사용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도서관에서 책에 대한 후기가 궁금할 때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책에 대한 정보를 얻고 싶을 때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도서관을 이용자들 모두가 회원 가입하여 사용 가능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3F807-7366-4DE8-9F59-9118CD357536}"/>
              </a:ext>
            </a:extLst>
          </p:cNvPr>
          <p:cNvSpPr txBox="1"/>
          <p:nvPr/>
        </p:nvSpPr>
        <p:spPr>
          <a:xfrm>
            <a:off x="1349381" y="5829300"/>
            <a:ext cx="16593714" cy="4453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사용자는 리뷰를 작성할 수 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사용자는 리뷰에 댓글을 달 수 있고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공감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비공감을 할 수 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사용자는 리뷰를 볼 수 있고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 순서는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시간순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최신순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별점순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선택 할 수 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사용자는 책을 추천 받을 수 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사용자는 내 회원정보와 내 글을 볼 수 있고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로그아웃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회원탈퇴를 할 수 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468" y="2485149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회원탈퇴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80942-6321-4A01-ABF9-F6F8F353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60" y="3364754"/>
            <a:ext cx="7477125" cy="566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8E8039-160D-48C8-8F6E-62786220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675" y="3695700"/>
            <a:ext cx="6091188" cy="17047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FF44D6-975B-40D9-A894-0EFC87D57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675" y="6057900"/>
            <a:ext cx="6209979" cy="17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468" y="2485149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회원탈퇴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E8039-160D-48C8-8F6E-62786220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675" y="3695700"/>
            <a:ext cx="6091188" cy="17047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FF44D6-975B-40D9-A894-0EFC87D5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675" y="6057900"/>
            <a:ext cx="6209979" cy="1704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EF6341-40EF-4E19-9C96-806F1B35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026" y="3720452"/>
            <a:ext cx="74866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97480" y="3854942"/>
            <a:ext cx="5178606" cy="14220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Thank you</a:t>
            </a:r>
          </a:p>
        </p:txBody>
      </p:sp>
      <p:pic>
        <p:nvPicPr>
          <p:cNvPr id="8" name="Picture 4" descr="건물, 내부, 서적, 도서관, 지식, 선반, 인테리어 디자인, 통로, 서적 판매, 공공 도서관">
            <a:extLst>
              <a:ext uri="{FF2B5EF4-FFF2-40B4-BE49-F238E27FC236}">
                <a16:creationId xmlns:a16="http://schemas.microsoft.com/office/drawing/2014/main" id="{02B708BC-98BB-46FF-B905-1C261C17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161" y="1879818"/>
            <a:ext cx="9433140" cy="600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B1502A6-E949-40E8-AF84-603C6D98614D}"/>
              </a:ext>
            </a:extLst>
          </p:cNvPr>
          <p:cNvSpPr/>
          <p:nvPr/>
        </p:nvSpPr>
        <p:spPr>
          <a:xfrm flipV="1">
            <a:off x="1" y="5277019"/>
            <a:ext cx="6934200" cy="546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정보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C218C9D-E1AC-4208-9045-D5968B20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56354"/>
              </p:ext>
            </p:extLst>
          </p:nvPr>
        </p:nvGraphicFramePr>
        <p:xfrm>
          <a:off x="1349381" y="3467100"/>
          <a:ext cx="16220392" cy="433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098">
                  <a:extLst>
                    <a:ext uri="{9D8B030D-6E8A-4147-A177-3AD203B41FA5}">
                      <a16:colId xmlns:a16="http://schemas.microsoft.com/office/drawing/2014/main" val="3633255456"/>
                    </a:ext>
                  </a:extLst>
                </a:gridCol>
                <a:gridCol w="4055098">
                  <a:extLst>
                    <a:ext uri="{9D8B030D-6E8A-4147-A177-3AD203B41FA5}">
                      <a16:colId xmlns:a16="http://schemas.microsoft.com/office/drawing/2014/main" val="1213019481"/>
                    </a:ext>
                  </a:extLst>
                </a:gridCol>
                <a:gridCol w="4055098">
                  <a:extLst>
                    <a:ext uri="{9D8B030D-6E8A-4147-A177-3AD203B41FA5}">
                      <a16:colId xmlns:a16="http://schemas.microsoft.com/office/drawing/2014/main" val="934501723"/>
                    </a:ext>
                  </a:extLst>
                </a:gridCol>
                <a:gridCol w="4055098">
                  <a:extLst>
                    <a:ext uri="{9D8B030D-6E8A-4147-A177-3AD203B41FA5}">
                      <a16:colId xmlns:a16="http://schemas.microsoft.com/office/drawing/2014/main" val="1917419598"/>
                    </a:ext>
                  </a:extLst>
                </a:gridCol>
              </a:tblGrid>
              <a:tr h="553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메서드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1478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Member(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회원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name(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이름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create_member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</a:p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회원가입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54297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nick(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닉네임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member_login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</a:p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90589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pw(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비밀번호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remove_member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</a:p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회원탈퇴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247908"/>
                  </a:ext>
                </a:extLst>
              </a:tr>
              <a:tr h="641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review(</a:t>
                      </a:r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리뷰글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목록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show_info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회원정보 보기</a:t>
                      </a:r>
                    </a:p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5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02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정보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C218C9D-E1AC-4208-9045-D5968B20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60198"/>
              </p:ext>
            </p:extLst>
          </p:nvPr>
        </p:nvGraphicFramePr>
        <p:xfrm>
          <a:off x="1349381" y="2705100"/>
          <a:ext cx="16220392" cy="687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098">
                  <a:extLst>
                    <a:ext uri="{9D8B030D-6E8A-4147-A177-3AD203B41FA5}">
                      <a16:colId xmlns:a16="http://schemas.microsoft.com/office/drawing/2014/main" val="3633255456"/>
                    </a:ext>
                  </a:extLst>
                </a:gridCol>
                <a:gridCol w="4055098">
                  <a:extLst>
                    <a:ext uri="{9D8B030D-6E8A-4147-A177-3AD203B41FA5}">
                      <a16:colId xmlns:a16="http://schemas.microsoft.com/office/drawing/2014/main" val="1213019481"/>
                    </a:ext>
                  </a:extLst>
                </a:gridCol>
                <a:gridCol w="4055098">
                  <a:extLst>
                    <a:ext uri="{9D8B030D-6E8A-4147-A177-3AD203B41FA5}">
                      <a16:colId xmlns:a16="http://schemas.microsoft.com/office/drawing/2014/main" val="934501723"/>
                    </a:ext>
                  </a:extLst>
                </a:gridCol>
                <a:gridCol w="4055098">
                  <a:extLst>
                    <a:ext uri="{9D8B030D-6E8A-4147-A177-3AD203B41FA5}">
                      <a16:colId xmlns:a16="http://schemas.microsoft.com/office/drawing/2014/main" val="191741959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메서드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14781"/>
                  </a:ext>
                </a:extLst>
              </a:tr>
              <a:tr h="693605">
                <a:tc rowSpan="13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Timeline(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타임라인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member 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회원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input_timeline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타임라인글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입력 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54297"/>
                  </a:ext>
                </a:extLst>
              </a:tr>
              <a:tr h="95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writetime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작성시간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9593"/>
                  </a:ext>
                </a:extLst>
              </a:tr>
              <a:tr h="598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input_comment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댓글 작성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84535"/>
                  </a:ext>
                </a:extLst>
              </a:tr>
              <a:tr h="6936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booktitle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책 제목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21835"/>
                  </a:ext>
                </a:extLst>
              </a:tr>
              <a:tr h="6936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star (</a:t>
                      </a:r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별점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add_good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공감 누르기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11861"/>
                  </a:ext>
                </a:extLst>
              </a:tr>
              <a:tr h="95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review 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리뷰 글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54852"/>
                  </a:ext>
                </a:extLst>
              </a:tr>
              <a:tr h="598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add_bad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비공감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누르기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92271"/>
                  </a:ext>
                </a:extLst>
              </a:tr>
              <a:tr h="6936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comment 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댓글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82648"/>
                  </a:ext>
                </a:extLst>
              </a:tr>
              <a:tr h="6936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good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공감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print_yourreview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본인 글 보여주기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62929"/>
                  </a:ext>
                </a:extLst>
              </a:tr>
              <a:tr h="95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bad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비공감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50648"/>
                  </a:ext>
                </a:extLst>
              </a:tr>
              <a:tr h="598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show_timeline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타임라인 보여주기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34531"/>
                  </a:ext>
                </a:extLst>
              </a:tr>
              <a:tr h="95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absnum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게시글 번호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93960"/>
                  </a:ext>
                </a:extLst>
              </a:tr>
              <a:tr h="693605">
                <a:tc vMerge="1">
                  <a:txBody>
                    <a:bodyPr/>
                    <a:lstStyle/>
                    <a:p>
                      <a:pPr latinLnBrk="1"/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print_info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타임라인 글 보여주기 틀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4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80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142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메인화면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3C6422-0C1F-45B8-9026-A92D5348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81" y="4503936"/>
            <a:ext cx="8044774" cy="3374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2E1D6F-B096-4B64-AF6D-D3357C31B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7"/>
          <a:stretch/>
        </p:blipFill>
        <p:spPr>
          <a:xfrm>
            <a:off x="10610183" y="2026830"/>
            <a:ext cx="6950985" cy="78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7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142837-8DA6-4D3E-8D63-B8F3E3A0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2" y="3626284"/>
            <a:ext cx="7524750" cy="3200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87C888-C438-42A2-AC00-ADB6BEFFF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24789"/>
            <a:ext cx="7595196" cy="545844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142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메인화면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64AD52-BB34-4294-B825-58A5444D5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500" y="2195968"/>
            <a:ext cx="7026690" cy="4158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174AF1-F5F9-4C30-8729-B695E378E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500" y="6826684"/>
            <a:ext cx="7097700" cy="29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142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메인화면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3E3CF-5895-41AF-A5CE-B6E09CD4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81" y="3646676"/>
            <a:ext cx="7543800" cy="6191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7EC850-0F50-4E60-AE7D-D28DEE3A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2700365"/>
            <a:ext cx="5715000" cy="3730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D16CD9-7A4D-4475-BDB8-EED9C22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6910859"/>
            <a:ext cx="5985012" cy="21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142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 작성하기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A7714-76D7-46E6-9B96-94A55903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53" y="3624789"/>
            <a:ext cx="7543800" cy="5848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ED4EF1-3441-4CE4-80DF-5863A8F52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26"/>
          <a:stretch/>
        </p:blipFill>
        <p:spPr>
          <a:xfrm>
            <a:off x="1351002" y="3624789"/>
            <a:ext cx="7543800" cy="42619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57BC41-1344-48F4-A8ED-A3BC8226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605" y="3416434"/>
            <a:ext cx="7456324" cy="2336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B437A-516C-45A5-B7E3-671AA450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366" y="6535351"/>
            <a:ext cx="7449911" cy="20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6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Simple SNS – </a:t>
            </a:r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동국 도서관 리뷰 시스템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659512" y="21066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9381" y="1775941"/>
            <a:ext cx="165937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기능설명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A9D4A-212A-4B41-B2FA-FACAA2D12E75}"/>
              </a:ext>
            </a:extLst>
          </p:cNvPr>
          <p:cNvSpPr txBox="1"/>
          <p:nvPr/>
        </p:nvSpPr>
        <p:spPr>
          <a:xfrm>
            <a:off x="1102142" y="2700365"/>
            <a:ext cx="91261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메뉴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 작성하기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7BC41-1344-48F4-A8ED-A3BC8226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605" y="3416434"/>
            <a:ext cx="7456324" cy="2336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B437A-516C-45A5-B7E3-671AA450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66" y="6535351"/>
            <a:ext cx="7449911" cy="20997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EBF1C6-E9B1-4181-9AA3-3D4D02F9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381" y="3796913"/>
            <a:ext cx="7486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489</Words>
  <Application>Microsoft Office PowerPoint</Application>
  <PresentationFormat>사용자 지정</PresentationFormat>
  <Paragraphs>115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나눔스퀘어_ac</vt:lpstr>
      <vt:lpstr>나눔스퀘어_ac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정윤 이</cp:lastModifiedBy>
  <cp:revision>55</cp:revision>
  <dcterms:created xsi:type="dcterms:W3CDTF">2020-11-18T20:39:56Z</dcterms:created>
  <dcterms:modified xsi:type="dcterms:W3CDTF">2020-12-01T14:35:59Z</dcterms:modified>
</cp:coreProperties>
</file>