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1544614"/>
            <a:ext cx="8361229" cy="2098226"/>
          </a:xfrm>
        </p:spPr>
        <p:txBody>
          <a:bodyPr/>
          <a:lstStyle/>
          <a:p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2dgp 2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 발표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2018180012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김정윤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1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676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게임컨셉</a:t>
            </a:r>
            <a:endParaRPr lang="ko-KR" altLang="en-US" sz="4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434840"/>
          </a:xfrm>
        </p:spPr>
        <p:txBody>
          <a:bodyPr/>
          <a:lstStyle/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적이 발사하는 젤리들을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쳐내고 목표까지 도달하라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키로 진행하는 간단한 진행방식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횡스크롤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타격게임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861186"/>
            <a:ext cx="530352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게임범위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926251"/>
              </p:ext>
            </p:extLst>
          </p:nvPr>
        </p:nvGraphicFramePr>
        <p:xfrm>
          <a:off x="1371600" y="1562591"/>
          <a:ext cx="9601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96840789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8362416"/>
                    </a:ext>
                  </a:extLst>
                </a:gridCol>
              </a:tblGrid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맵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땅 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밤 하늘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나무숲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진행중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 별로 바뀌는 맵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62004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컨트롤 키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기술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시작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상단공격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하단공격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키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F –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상단공격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J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- </a:t>
                      </a:r>
                      <a:r>
                        <a:rPr lang="ko-KR" altLang="en-US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하단공</a:t>
                      </a:r>
                      <a:r>
                        <a:rPr lang="ko-KR" altLang="en-US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격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97109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기능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가장 어려운 레벨을 퍼펙트로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클리어시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보스몬스터를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캐릭터로 추가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아이템을 모아 캐릭터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잠금해제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삭제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대신 캐릭터를 선택가능하게 변경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43422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증가시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체력추가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캐릭터추가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삭제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8341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피해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타격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배경음악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 시 나올 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실패 시 나올 음악</a:t>
                      </a:r>
                      <a:endParaRPr lang="ko-KR" altLang="en-US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8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9601200" cy="1485900"/>
          </a:xfrm>
        </p:spPr>
        <p:txBody>
          <a:bodyPr/>
          <a:lstStyle/>
          <a:p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게임일정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03966"/>
              </p:ext>
            </p:extLst>
          </p:nvPr>
        </p:nvGraphicFramePr>
        <p:xfrm>
          <a:off x="1371600" y="1224643"/>
          <a:ext cx="9601200" cy="549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43">
                  <a:extLst>
                    <a:ext uri="{9D8B030D-6E8A-4147-A177-3AD203B41FA5}">
                      <a16:colId xmlns:a16="http://schemas.microsoft.com/office/drawing/2014/main" val="2129476461"/>
                    </a:ext>
                  </a:extLst>
                </a:gridCol>
                <a:gridCol w="695597">
                  <a:extLst>
                    <a:ext uri="{9D8B030D-6E8A-4147-A177-3AD203B41FA5}">
                      <a16:colId xmlns:a16="http://schemas.microsoft.com/office/drawing/2014/main" val="1969604932"/>
                    </a:ext>
                  </a:extLst>
                </a:gridCol>
                <a:gridCol w="8138160">
                  <a:extLst>
                    <a:ext uri="{9D8B030D-6E8A-4147-A177-3AD203B41FA5}">
                      <a16:colId xmlns:a16="http://schemas.microsoft.com/office/drawing/2014/main" val="743060616"/>
                    </a:ext>
                  </a:extLst>
                </a:gridCol>
              </a:tblGrid>
              <a:tr h="33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수집좌표처리 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리소스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59299"/>
                  </a:ext>
                </a:extLst>
              </a:tr>
              <a:tr h="330083">
                <a:tc>
                  <a:txBody>
                    <a:bodyPr/>
                    <a:lstStyle/>
                    <a:p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결과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좌표처리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(100%),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리소스 수집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(95%)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맵제작완료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(70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%)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4146"/>
                  </a:ext>
                </a:extLst>
              </a:tr>
              <a:tr h="275070">
                <a:tc row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오브젝트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메인캐릭터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조작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–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키보드 입력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&amp;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 오브젝트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49718"/>
                  </a:ext>
                </a:extLst>
              </a:tr>
              <a:tr h="66016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결과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공통 조작 입력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(100%),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키보드입력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(93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%),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 오브젝트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(80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%),</a:t>
                      </a:r>
                    </a:p>
                    <a:p>
                      <a:pPr latinLnBrk="1"/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몬스터패턴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날아오는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모션처리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(0%)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 캐릭터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플레이어블캐릭터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en-US" altLang="ko-KR" sz="1600" b="1" baseline="0" dirty="0" smtClean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추가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5278"/>
                  </a:ext>
                </a:extLst>
              </a:tr>
              <a:tr h="27507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6539"/>
                  </a:ext>
                </a:extLst>
              </a:tr>
              <a:tr h="410652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메뉴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체력바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구현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(20%),  </a:t>
                      </a:r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문제점보완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(~</a:t>
                      </a:r>
                      <a:r>
                        <a:rPr lang="en-US" altLang="ko-KR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ing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01138"/>
                  </a:ext>
                </a:extLst>
              </a:tr>
              <a:tr h="669454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en-US" altLang="ko-KR" sz="16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캐릭터 추가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 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몬스터패턴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날아오는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모션처리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그리고 몬스터 처치모션구현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16989"/>
                  </a:ext>
                </a:extLst>
              </a:tr>
              <a:tr h="275070">
                <a:tc row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+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보스몹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최종처리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sz="1600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시작종료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화면 추가하기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0323"/>
                  </a:ext>
                </a:extLst>
              </a:tr>
              <a:tr h="730441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플레이어블캐릭터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선택창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죽는모션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처리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성공실패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상태창추가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&amp; 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24470"/>
                  </a:ext>
                </a:extLst>
              </a:tr>
              <a:tr h="1189587"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최종점검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깃허브통계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7732047" cy="4446587"/>
          </a:xfrm>
        </p:spPr>
      </p:pic>
    </p:spTree>
    <p:extLst>
      <p:ext uri="{BB962C8B-B14F-4D97-AF65-F5344CB8AC3E}">
        <p14:creationId xmlns:p14="http://schemas.microsoft.com/office/powerpoint/2010/main" val="25983405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107</TotalTime>
  <Words>241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한컴 윤고딕 230</vt:lpstr>
      <vt:lpstr>한컴 윤고딕 240</vt:lpstr>
      <vt:lpstr>Franklin Gothic Book</vt:lpstr>
      <vt:lpstr>Symbol</vt:lpstr>
      <vt:lpstr>Crop</vt:lpstr>
      <vt:lpstr>2dgp 2차 발표</vt:lpstr>
      <vt:lpstr>게임컨셉</vt:lpstr>
      <vt:lpstr>게임범위</vt:lpstr>
      <vt:lpstr>게임일정</vt:lpstr>
      <vt:lpstr>깃허브통계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발표</dc:title>
  <dc:creator>Windows 사용자</dc:creator>
  <cp:lastModifiedBy>Windows 사용자</cp:lastModifiedBy>
  <cp:revision>11</cp:revision>
  <dcterms:created xsi:type="dcterms:W3CDTF">2019-10-29T04:27:31Z</dcterms:created>
  <dcterms:modified xsi:type="dcterms:W3CDTF">2019-10-29T10:08:05Z</dcterms:modified>
</cp:coreProperties>
</file>