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2dgp 3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차 발표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2018180012 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김정윤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03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0624" y="247650"/>
            <a:ext cx="9601200" cy="939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 진척도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745841"/>
              </p:ext>
            </p:extLst>
          </p:nvPr>
        </p:nvGraphicFramePr>
        <p:xfrm>
          <a:off x="1190624" y="1023589"/>
          <a:ext cx="10715625" cy="5133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906">
                  <a:extLst>
                    <a:ext uri="{9D8B030D-6E8A-4147-A177-3AD203B41FA5}">
                      <a16:colId xmlns:a16="http://schemas.microsoft.com/office/drawing/2014/main" val="1994391801"/>
                    </a:ext>
                  </a:extLst>
                </a:gridCol>
                <a:gridCol w="3045620">
                  <a:extLst>
                    <a:ext uri="{9D8B030D-6E8A-4147-A177-3AD203B41FA5}">
                      <a16:colId xmlns:a16="http://schemas.microsoft.com/office/drawing/2014/main" val="467831518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3427053159"/>
                    </a:ext>
                  </a:extLst>
                </a:gridCol>
                <a:gridCol w="1352549">
                  <a:extLst>
                    <a:ext uri="{9D8B030D-6E8A-4147-A177-3AD203B41FA5}">
                      <a16:colId xmlns:a16="http://schemas.microsoft.com/office/drawing/2014/main" val="793495896"/>
                    </a:ext>
                  </a:extLst>
                </a:gridCol>
              </a:tblGrid>
              <a:tr h="3392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내용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차 발표 목표 범위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실제 개발 완료 범위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진척도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58537"/>
                  </a:ext>
                </a:extLst>
              </a:tr>
              <a:tr h="3392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맵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레벨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별 맵 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종류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총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개 레벨마다 맵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하나로 변경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57213"/>
                  </a:ext>
                </a:extLst>
              </a:tr>
              <a:tr h="792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컨트롤러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F,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J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키를 이용하여 젤리가 플레이어 앞 에임에 올 때를 맞춰 공격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F, J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에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space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키를 추가해서 보스에게 직접 피해를 입힘 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100%</a:t>
                      </a:r>
                    </a:p>
                    <a:p>
                      <a:pPr latinLnBrk="1"/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06618"/>
                  </a:ext>
                </a:extLst>
              </a:tr>
              <a:tr h="17911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게임 코어 기능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젤리와 캐릭터의 충돌 구현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캐릭터가 젤리를 쳐내시 못하고 지정된 에임을 넘어갈 시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캐릭터의 </a:t>
                      </a:r>
                      <a:r>
                        <a:rPr lang="en-US" altLang="ko-KR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hp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감소</a:t>
                      </a:r>
                      <a:endParaRPr lang="en-US" altLang="ko-KR" baseline="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젤리와 캐릭터의 충돌 구현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캐릭터가 젤리를 쳐내시 못하고 지정된 에임을 넘어갈 시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캐릭터의 </a:t>
                      </a:r>
                      <a:r>
                        <a:rPr lang="en-US" altLang="ko-KR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hp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감소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캐릭터가 발사하는 총알이 보스에게 닿으면 보스 </a:t>
                      </a:r>
                      <a:r>
                        <a:rPr lang="en-US" altLang="ko-KR" baseline="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hp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감소</a:t>
                      </a:r>
                      <a:endParaRPr lang="en-US" altLang="ko-KR" baseline="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05902"/>
                  </a:ext>
                </a:extLst>
              </a:tr>
              <a:tr h="169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기술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F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- </a:t>
                      </a:r>
                      <a:r>
                        <a:rPr lang="ko-KR" altLang="en-US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위쪽으로 오는 젤리 공격</a:t>
                      </a:r>
                      <a:endParaRPr lang="en-US" altLang="ko-KR" sz="18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J</a:t>
                      </a:r>
                      <a:r>
                        <a:rPr lang="en-US" altLang="ko-KR" sz="18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– </a:t>
                      </a:r>
                      <a:r>
                        <a:rPr lang="ko-KR" altLang="en-US" sz="18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아래쪽으로 오는 젤리 공격</a:t>
                      </a:r>
                      <a:endParaRPr lang="en-US" altLang="ko-KR" sz="18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F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- </a:t>
                      </a:r>
                      <a:r>
                        <a:rPr lang="ko-KR" altLang="en-US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위쪽으로 오는 젤리 공격</a:t>
                      </a:r>
                      <a:endParaRPr lang="en-US" altLang="ko-KR" sz="18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J</a:t>
                      </a:r>
                      <a:r>
                        <a:rPr lang="en-US" altLang="ko-KR" sz="18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– </a:t>
                      </a:r>
                      <a:r>
                        <a:rPr lang="ko-KR" altLang="en-US" sz="18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아래쪽으로 오는 젤리 공격</a:t>
                      </a:r>
                      <a:endParaRPr lang="en-US" altLang="ko-KR" sz="18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SPACE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–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총알을 발사해 보스 공격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8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30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0624" y="247650"/>
            <a:ext cx="9601200" cy="939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 진척도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98724"/>
              </p:ext>
            </p:extLst>
          </p:nvPr>
        </p:nvGraphicFramePr>
        <p:xfrm>
          <a:off x="1384300" y="958849"/>
          <a:ext cx="9601200" cy="53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1095972534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4038180880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339872558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868624345"/>
                    </a:ext>
                  </a:extLst>
                </a:gridCol>
              </a:tblGrid>
              <a:tr h="345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내용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차 발표 목표 범위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실제 개발 완료 범위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진척도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69741"/>
                  </a:ext>
                </a:extLst>
              </a:tr>
              <a:tr h="1114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레벨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별로 캐릭터 추가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아이템 모아서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해금가능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마지막 레벨을 퍼펙트로 깨면 보스 캐릭터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캐릭터로 변경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종류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선택가능한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방식으로 변경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100%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0995"/>
                  </a:ext>
                </a:extLst>
              </a:tr>
              <a:tr h="915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게임 레벨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레벨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증가 시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캐릭터 체력 추가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레벨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1, 2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는 체력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로 고정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레벨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은 체력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으로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체력 증가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100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%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70788"/>
                  </a:ext>
                </a:extLst>
              </a:tr>
              <a:tr h="11027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사운드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피해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타격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배경음악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성공 시 나올 음악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실패 시 나올 음악</a:t>
                      </a:r>
                      <a:endParaRPr lang="ko-KR" altLang="en-US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X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사운드 수업 진행 후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추가 예정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0%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05482"/>
                  </a:ext>
                </a:extLst>
              </a:tr>
              <a:tr h="1126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애니메이션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상단 공격</a:t>
                      </a:r>
                      <a:r>
                        <a:rPr lang="en-US" altLang="ko-KR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하단 공격</a:t>
                      </a:r>
                      <a:r>
                        <a:rPr lang="en-US" altLang="ko-KR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피해</a:t>
                      </a:r>
                      <a:r>
                        <a:rPr lang="en-US" altLang="ko-KR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달리기 모션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      보스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죽는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모션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별 달리기 모션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성공모션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실패모션만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완료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60%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6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88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31" y="636270"/>
            <a:ext cx="7091680" cy="2066593"/>
          </a:xfr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41224"/>
              </p:ext>
            </p:extLst>
          </p:nvPr>
        </p:nvGraphicFramePr>
        <p:xfrm>
          <a:off x="1371600" y="2901649"/>
          <a:ext cx="10628142" cy="384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071">
                  <a:extLst>
                    <a:ext uri="{9D8B030D-6E8A-4147-A177-3AD203B41FA5}">
                      <a16:colId xmlns:a16="http://schemas.microsoft.com/office/drawing/2014/main" val="2570358779"/>
                    </a:ext>
                  </a:extLst>
                </a:gridCol>
                <a:gridCol w="5314071">
                  <a:extLst>
                    <a:ext uri="{9D8B030D-6E8A-4147-A177-3AD203B41FA5}">
                      <a16:colId xmlns:a16="http://schemas.microsoft.com/office/drawing/2014/main" val="2058583201"/>
                    </a:ext>
                  </a:extLst>
                </a:gridCol>
              </a:tblGrid>
              <a:tr h="333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커밋횟수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86176"/>
                  </a:ext>
                </a:extLst>
              </a:tr>
              <a:tr h="333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12935"/>
                  </a:ext>
                </a:extLst>
              </a:tr>
              <a:tr h="333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08505"/>
                  </a:ext>
                </a:extLst>
              </a:tr>
              <a:tr h="333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49368"/>
                  </a:ext>
                </a:extLst>
              </a:tr>
              <a:tr h="333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42948"/>
                  </a:ext>
                </a:extLst>
              </a:tr>
              <a:tr h="333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33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09907"/>
                  </a:ext>
                </a:extLst>
              </a:tr>
              <a:tr h="333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57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43522"/>
                  </a:ext>
                </a:extLst>
              </a:tr>
              <a:tr h="333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57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30270"/>
                  </a:ext>
                </a:extLst>
              </a:tr>
              <a:tr h="425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33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16865"/>
                  </a:ext>
                </a:extLst>
              </a:tr>
              <a:tr h="495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18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3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3164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122</TotalTime>
  <Words>301</Words>
  <Application>Microsoft Office PowerPoint</Application>
  <PresentationFormat>와이드스크린</PresentationFormat>
  <Paragraphs>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돋움</vt:lpstr>
      <vt:lpstr>한컴 윤고딕 230</vt:lpstr>
      <vt:lpstr>한컴 윤고딕 240</vt:lpstr>
      <vt:lpstr>Arial</vt:lpstr>
      <vt:lpstr>Franklin Gothic Book</vt:lpstr>
      <vt:lpstr>Crop</vt:lpstr>
      <vt:lpstr>2dgp 3차 발표</vt:lpstr>
      <vt:lpstr>개발 진척도</vt:lpstr>
      <vt:lpstr>개발 진척도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3차 발표</dc:title>
  <dc:creator>Windows 사용자</dc:creator>
  <cp:lastModifiedBy>Windows 사용자</cp:lastModifiedBy>
  <cp:revision>14</cp:revision>
  <dcterms:created xsi:type="dcterms:W3CDTF">2019-11-24T09:22:02Z</dcterms:created>
  <dcterms:modified xsi:type="dcterms:W3CDTF">2019-11-24T12:53:12Z</dcterms:modified>
</cp:coreProperties>
</file>