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F41A-E231-4624-A38F-D45FE2068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66F10-BBC6-44AB-9B3D-7987F7FE8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C2368-5812-4ECC-B1BA-01967283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0F23-6F62-4F56-825E-871FEF1788C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843EF-8C90-46F6-AB04-6D2FEA42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F4F61-0D6E-48B9-8265-F65AA581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A264-E10B-4449-ABC4-C0330A4D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2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2EC6-73D9-4E8E-BE32-6D5C49E9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C6AF8-E906-412E-A534-F07AE6E87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05C9B-0CD1-4857-8675-C37A5DD8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0F23-6F62-4F56-825E-871FEF1788C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13F61-8CAD-4119-9890-C3F43FEE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2E1B7-E51F-44F9-A025-AF4BE09D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A264-E10B-4449-ABC4-C0330A4D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6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E91876-A826-46D8-9C59-60D75E4DF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6AFBC-3E75-4AFA-81BB-E44A8F8BF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516E-7F64-48F3-A82A-0473F714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0F23-6F62-4F56-825E-871FEF1788C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DFD29-7070-43CA-B4F3-B24EA816B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6B2AB-AD34-456B-BB02-E2600294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A264-E10B-4449-ABC4-C0330A4D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0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D6AD-E87E-463A-9827-CC7C3066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541FE-202B-4525-9549-7F4E2F044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F7132-134E-4B28-AFBC-70D13DC0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0F23-6F62-4F56-825E-871FEF1788C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AD110-D7A2-47A3-A869-462A1DE7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07D41-22E8-4FDD-A304-818C74A1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A264-E10B-4449-ABC4-C0330A4D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2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AEF1-F885-4CBC-9137-E645814D5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10E78-E8D3-4B4D-8B00-3C394AFB8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495B1-8576-41FC-A847-98F584B9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0F23-6F62-4F56-825E-871FEF1788C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235AE-A54D-4BDA-8DBE-B4C13063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41D07-1B97-4148-A7D7-E267FC86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A264-E10B-4449-ABC4-C0330A4D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5663-2ECD-4A37-BC31-B1B455DA7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46DC5-8313-487A-8CAA-8A94878B7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87628-33B7-459C-94C5-9A7816977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B5BBD-D3A8-4D20-BEE6-C864B73C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0F23-6F62-4F56-825E-871FEF1788C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43649-67A9-497F-9485-1AF23D57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8A41F-729C-4FB6-A39A-7891595F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A264-E10B-4449-ABC4-C0330A4D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6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6EB5-F60B-45A6-B50F-9D6EE104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A8307-AD7F-4AD3-B334-727B768E5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622DC-CBB2-44C4-958E-4848A7D31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534FE-AECE-4D65-AD1C-918D7D0F8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70FC6-8B14-45DA-9D90-68A9F68D4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154F8-5BAB-4769-B199-9734404A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0F23-6F62-4F56-825E-871FEF1788C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5DCE8-4D0E-4545-90EE-1A9B24C2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2FF66-F440-4D4A-99EE-4867EA2D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A264-E10B-4449-ABC4-C0330A4D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FC52-913A-4A43-A512-87512B4D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8C4EA-E6C8-4351-837C-F8608C46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0F23-6F62-4F56-825E-871FEF1788C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4FC68-B83D-4077-9534-7B66DCE4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AFA99-870E-4846-B4A7-C6E0C68A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A264-E10B-4449-ABC4-C0330A4D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9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AE11A-E81E-4A9D-87C4-76DA1CB6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0F23-6F62-4F56-825E-871FEF1788C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7FD3A-E0BE-4282-99EA-F25A80B0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55CA4-A504-49B5-ACA8-08AB2624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A264-E10B-4449-ABC4-C0330A4D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2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A4EF-5334-43EE-81B5-7EC4CB7E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4C328-495D-41D0-A451-5E999D723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6023E-6FD1-4BA0-A3E1-21D336DE3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6DC93-ADDC-4FB6-B516-F71E90B4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0F23-6F62-4F56-825E-871FEF1788C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88EC5-F44F-4D65-9343-2E33E9AA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E503A-CDEC-459D-BBEB-E5FE22E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A264-E10B-4449-ABC4-C0330A4D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4068-E5FA-431C-B312-8834A7D5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799E2-BE9D-49DD-B5B5-1E486F109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1CE46-7062-4AEC-98F6-3A2A6CBA8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E97B7-F1B0-4570-8225-6AF5CBF0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0F23-6F62-4F56-825E-871FEF1788C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1AA4E-F430-4BE7-BB38-35135F03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CE1B3-70E9-4BF1-9AE3-460FF9ED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A264-E10B-4449-ABC4-C0330A4D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8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4BA71-EA7B-45BD-BE2B-065BF1DC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8FBEF-0195-4FE9-9F29-7DF3D98EC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FAFD5-C354-4080-ABFA-DDEFD2A3E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0F23-6F62-4F56-825E-871FEF1788C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D89D9-28F4-4EFE-93D1-612B06913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DD1DB-8A6E-475E-A087-9CB0E183C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2A264-E10B-4449-ABC4-C0330A4D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6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EB24-697E-4B38-87B9-A64E4EC8B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Classical Music 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A691D-209F-43B6-BFB5-DBB83AF17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Jee Whan Yoon</a:t>
            </a:r>
          </a:p>
        </p:txBody>
      </p:sp>
    </p:spTree>
    <p:extLst>
      <p:ext uri="{BB962C8B-B14F-4D97-AF65-F5344CB8AC3E}">
        <p14:creationId xmlns:p14="http://schemas.microsoft.com/office/powerpoint/2010/main" val="30325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E9D6-874F-409C-9B30-10A73E98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What is your project?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429AA-9E99-4457-AFDA-76EEA2B61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simple music player written in Python</a:t>
            </a:r>
          </a:p>
          <a:p>
            <a:r>
              <a:rPr lang="en-US" dirty="0"/>
              <a:t>Provides basic playback functionalities</a:t>
            </a:r>
          </a:p>
          <a:p>
            <a:r>
              <a:rPr lang="en-US" dirty="0"/>
              <a:t>Displays tag information relevant specifically to classical music (composer, conductor, performer, opus number, etc.)</a:t>
            </a:r>
          </a:p>
          <a:p>
            <a:r>
              <a:rPr lang="en-US" dirty="0"/>
              <a:t>If available, provides access to album booklet and scores </a:t>
            </a:r>
          </a:p>
        </p:txBody>
      </p:sp>
    </p:spTree>
    <p:extLst>
      <p:ext uri="{BB962C8B-B14F-4D97-AF65-F5344CB8AC3E}">
        <p14:creationId xmlns:p14="http://schemas.microsoft.com/office/powerpoint/2010/main" val="46742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5FFD-0ED6-4E25-9640-E75DCEE4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Why this project?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8413E6-C287-445B-8567-750E4F848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0" b="18757"/>
          <a:stretch/>
        </p:blipFill>
        <p:spPr>
          <a:xfrm>
            <a:off x="7677478" y="1302238"/>
            <a:ext cx="3117899" cy="4253524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836C82-6F14-4F27-A81B-A9361F94660A}"/>
              </a:ext>
            </a:extLst>
          </p:cNvPr>
          <p:cNvSpPr txBox="1"/>
          <p:nvPr/>
        </p:nvSpPr>
        <p:spPr>
          <a:xfrm>
            <a:off x="1269242" y="2245057"/>
            <a:ext cx="49609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Music streaming apps generally have very bad interfaces when it comes to displaying information about classical music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Created a desktop application to be able to learn more about using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Philosophy: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provide a clean and intuitive interface that displays necessary tag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Inspirations: </a:t>
            </a:r>
            <a:r>
              <a:rPr lang="en-US" dirty="0" err="1"/>
              <a:t>foobar</a:t>
            </a:r>
            <a:r>
              <a:rPr lang="en-US" dirty="0"/>
              <a:t> (desktop), cesium (iOS)</a:t>
            </a:r>
          </a:p>
        </p:txBody>
      </p:sp>
    </p:spTree>
    <p:extLst>
      <p:ext uri="{BB962C8B-B14F-4D97-AF65-F5344CB8AC3E}">
        <p14:creationId xmlns:p14="http://schemas.microsoft.com/office/powerpoint/2010/main" val="293455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EFA6-0501-48BE-972E-1F8DCC23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A4992-B6C2-47A0-A45E-BD7FA67BF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System: Windows 10</a:t>
            </a:r>
          </a:p>
          <a:p>
            <a:r>
              <a:rPr lang="en-US" dirty="0"/>
              <a:t>Libraries used:</a:t>
            </a:r>
          </a:p>
          <a:p>
            <a:pPr lvl="1"/>
            <a:r>
              <a:rPr lang="en-US" dirty="0" err="1"/>
              <a:t>Tkinter</a:t>
            </a:r>
            <a:r>
              <a:rPr lang="en-US" dirty="0"/>
              <a:t>: allows for creation of simple GUI interface</a:t>
            </a:r>
          </a:p>
          <a:p>
            <a:pPr lvl="1"/>
            <a:r>
              <a:rPr lang="en-US" dirty="0" err="1"/>
              <a:t>Pygame</a:t>
            </a:r>
            <a:r>
              <a:rPr lang="en-US" dirty="0"/>
              <a:t>: modules used for writing video games (</a:t>
            </a:r>
            <a:r>
              <a:rPr lang="en-US" dirty="0" err="1"/>
              <a:t>pygame.mixer</a:t>
            </a:r>
            <a:r>
              <a:rPr lang="en-US" dirty="0"/>
              <a:t> for audio)</a:t>
            </a:r>
          </a:p>
          <a:p>
            <a:pPr lvl="1"/>
            <a:r>
              <a:rPr lang="en-US" dirty="0"/>
              <a:t>Mutagen: used to access ID3 tag information from audio files</a:t>
            </a:r>
          </a:p>
          <a:p>
            <a:pPr lvl="1"/>
            <a:r>
              <a:rPr lang="en-US" dirty="0" err="1"/>
              <a:t>Os</a:t>
            </a:r>
            <a:r>
              <a:rPr lang="en-US" dirty="0"/>
              <a:t>: allows for navigating through system directories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6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6425-352A-4312-A685-701DA4215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not work yet?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4B3EE-0D10-4FA0-ACB0-3E6A52B53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Opendir</a:t>
            </a:r>
            <a:r>
              <a:rPr lang="en-US" dirty="0"/>
              <a:t>() uses </a:t>
            </a:r>
            <a:r>
              <a:rPr lang="en-US" i="1" dirty="0" err="1"/>
              <a:t>os.listdir</a:t>
            </a:r>
            <a:r>
              <a:rPr lang="en-US" i="1" dirty="0"/>
              <a:t>()</a:t>
            </a:r>
            <a:r>
              <a:rPr lang="en-US" dirty="0"/>
              <a:t> which does NOT open directories recursively (cannot import an entire library of songs)</a:t>
            </a:r>
          </a:p>
          <a:p>
            <a:pPr lvl="1"/>
            <a:r>
              <a:rPr lang="en-US" dirty="0"/>
              <a:t>Tried to use </a:t>
            </a:r>
            <a:r>
              <a:rPr lang="en-US" dirty="0" err="1"/>
              <a:t>os.walk</a:t>
            </a:r>
            <a:r>
              <a:rPr lang="en-US" dirty="0"/>
              <a:t>(), PERMISSION DENIED!?!?!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05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082D-6189-49BE-B5BA-6F75AAAB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0EC52-8404-4814-96F7-15BE2C40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import entire libraries</a:t>
            </a:r>
          </a:p>
          <a:p>
            <a:r>
              <a:rPr lang="en-US" dirty="0"/>
              <a:t>Custom tagging / automated tagging</a:t>
            </a:r>
          </a:p>
          <a:p>
            <a:r>
              <a:rPr lang="en-US" dirty="0"/>
              <a:t>Support for other file types (.</a:t>
            </a:r>
            <a:r>
              <a:rPr lang="en-US" dirty="0" err="1"/>
              <a:t>flac</a:t>
            </a:r>
            <a:r>
              <a:rPr lang="en-US" dirty="0"/>
              <a:t>, .</a:t>
            </a:r>
            <a:r>
              <a:rPr lang="en-US" dirty="0" err="1"/>
              <a:t>alac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627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229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Classical Music Player</vt:lpstr>
      <vt:lpstr>What is your project?</vt:lpstr>
      <vt:lpstr>Why this project?</vt:lpstr>
      <vt:lpstr>How does it work?</vt:lpstr>
      <vt:lpstr>What does not work yet?</vt:lpstr>
      <vt:lpstr>Future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 Music Player</dc:title>
  <dc:creator>Jee Whan Yoon</dc:creator>
  <cp:lastModifiedBy>Jee Whan Yoon</cp:lastModifiedBy>
  <cp:revision>6</cp:revision>
  <dcterms:created xsi:type="dcterms:W3CDTF">2019-12-20T13:13:14Z</dcterms:created>
  <dcterms:modified xsi:type="dcterms:W3CDTF">2019-12-20T15:52:19Z</dcterms:modified>
</cp:coreProperties>
</file>