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2" r:id="rId4"/>
    <p:sldId id="258" r:id="rId5"/>
    <p:sldId id="273" r:id="rId6"/>
    <p:sldId id="274" r:id="rId7"/>
    <p:sldId id="275" r:id="rId8"/>
    <p:sldId id="277" r:id="rId9"/>
    <p:sldId id="268" r:id="rId10"/>
    <p:sldId id="270" r:id="rId11"/>
    <p:sldId id="259" r:id="rId12"/>
    <p:sldId id="265" r:id="rId13"/>
    <p:sldId id="263" r:id="rId14"/>
    <p:sldId id="278" r:id="rId15"/>
    <p:sldId id="279" r:id="rId16"/>
    <p:sldId id="280" r:id="rId17"/>
    <p:sldId id="281" r:id="rId18"/>
    <p:sldId id="282" r:id="rId19"/>
    <p:sldId id="264" r:id="rId20"/>
    <p:sldId id="260" r:id="rId21"/>
    <p:sldId id="271"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94E3C-C5E8-BA4B-8771-714D1A68D490}" v="465" dt="2024-04-24T03:10:04.766"/>
    <p1510:client id="{6D9B069F-98DF-1429-E67C-BEA21EBEE200}" v="8" dt="2024-04-24T01:33:46.098"/>
    <p1510:client id="{810E8309-2361-924A-166B-A4AC5F34CACA}" v="73" dt="2024-04-24T03:20:10.646"/>
    <p1510:client id="{A8ED5D68-1500-CD3A-A3EA-73CFCE903F4A}" v="73" dt="2024-04-23T23:41:42.536"/>
    <p1510:client id="{AC4D4896-FFF8-9F3F-2193-A9ABB227B184}" v="241" dt="2024-04-24T04:17:08.819"/>
    <p1510:client id="{AF4A9A39-D433-B4A2-FCDE-45BC4D97B151}" v="2" dt="2024-04-24T01:34:57.535"/>
    <p1510:client id="{F9234062-4725-F36C-7514-09A38A26EDA4}" v="42" dt="2024-04-24T01:33:25.3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9"/>
  </p:normalViewPr>
  <p:slideViewPr>
    <p:cSldViewPr snapToGrid="0">
      <p:cViewPr varScale="1">
        <p:scale>
          <a:sx n="110" d="100"/>
          <a:sy n="110" d="100"/>
        </p:scale>
        <p:origin x="63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B0A030-A08B-4D03-AF68-06635291DF8B}"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5939CE4C-EAF1-4035-98A3-5C09F497F49E}">
      <dgm:prSet custT="1"/>
      <dgm:spPr/>
      <dgm:t>
        <a:bodyPr/>
        <a:lstStyle/>
        <a:p>
          <a:r>
            <a:rPr lang="en-US" sz="2400" dirty="0">
              <a:latin typeface="Times New Roman"/>
              <a:cs typeface="Times New Roman"/>
            </a:rPr>
            <a:t>To develop a spam detection model for devices to reduce inbox clutter caused by unwanted emails, commonly known as spam.</a:t>
          </a:r>
        </a:p>
      </dgm:t>
    </dgm:pt>
    <dgm:pt modelId="{0F9FF414-4D29-47BF-B555-2A34C86EAA0E}" type="parTrans" cxnId="{33F757B2-4FF4-4066-920C-FF20051F7C34}">
      <dgm:prSet/>
      <dgm:spPr/>
      <dgm:t>
        <a:bodyPr/>
        <a:lstStyle/>
        <a:p>
          <a:endParaRPr lang="en-US"/>
        </a:p>
      </dgm:t>
    </dgm:pt>
    <dgm:pt modelId="{66EA52C6-E28C-4D47-AC58-9FD83A384EA8}" type="sibTrans" cxnId="{33F757B2-4FF4-4066-920C-FF20051F7C34}">
      <dgm:prSet/>
      <dgm:spPr/>
      <dgm:t>
        <a:bodyPr/>
        <a:lstStyle/>
        <a:p>
          <a:endParaRPr lang="en-US"/>
        </a:p>
      </dgm:t>
    </dgm:pt>
    <dgm:pt modelId="{74955375-5DB3-4521-B2FD-3638825623B5}">
      <dgm:prSet custT="1"/>
      <dgm:spPr/>
      <dgm:t>
        <a:bodyPr/>
        <a:lstStyle/>
        <a:p>
          <a:r>
            <a:rPr lang="en-US" sz="2400" dirty="0">
              <a:latin typeface="Times New Roman"/>
              <a:cs typeface="Times New Roman"/>
            </a:rPr>
            <a:t>By collecting message data and applying natural language processing techniques, we'll classify messages as either spam or ham.</a:t>
          </a:r>
        </a:p>
      </dgm:t>
    </dgm:pt>
    <dgm:pt modelId="{25E077E0-8462-4D54-8E38-7EC514951797}" type="parTrans" cxnId="{35FB7724-332E-4862-802E-687A10C6CAD5}">
      <dgm:prSet/>
      <dgm:spPr/>
      <dgm:t>
        <a:bodyPr/>
        <a:lstStyle/>
        <a:p>
          <a:endParaRPr lang="en-US"/>
        </a:p>
      </dgm:t>
    </dgm:pt>
    <dgm:pt modelId="{FEB26ACD-5B04-4F98-8B95-34A022269677}" type="sibTrans" cxnId="{35FB7724-332E-4862-802E-687A10C6CAD5}">
      <dgm:prSet/>
      <dgm:spPr/>
      <dgm:t>
        <a:bodyPr/>
        <a:lstStyle/>
        <a:p>
          <a:endParaRPr lang="en-US"/>
        </a:p>
      </dgm:t>
    </dgm:pt>
    <dgm:pt modelId="{67CF5181-F6A9-4CA0-A7D9-F42FDC1653FF}">
      <dgm:prSet custT="1"/>
      <dgm:spPr/>
      <dgm:t>
        <a:bodyPr/>
        <a:lstStyle/>
        <a:p>
          <a:pPr rtl="0"/>
          <a:r>
            <a:rPr lang="en-US" sz="2400" dirty="0">
              <a:latin typeface="Times New Roman"/>
              <a:cs typeface="Times New Roman"/>
            </a:rPr>
            <a:t>This model will enhance inbox visualization, marking unnecessary messages as spam to save users time. </a:t>
          </a:r>
        </a:p>
      </dgm:t>
    </dgm:pt>
    <dgm:pt modelId="{DF7C8309-B80D-45BB-9F81-91894B99DEA1}" type="parTrans" cxnId="{130BBD38-4DBD-4CEB-841A-BEF3F32678C6}">
      <dgm:prSet/>
      <dgm:spPr/>
      <dgm:t>
        <a:bodyPr/>
        <a:lstStyle/>
        <a:p>
          <a:endParaRPr lang="en-US"/>
        </a:p>
      </dgm:t>
    </dgm:pt>
    <dgm:pt modelId="{CF4C038C-FF79-4162-946D-5010F06DB397}" type="sibTrans" cxnId="{130BBD38-4DBD-4CEB-841A-BEF3F32678C6}">
      <dgm:prSet/>
      <dgm:spPr/>
      <dgm:t>
        <a:bodyPr/>
        <a:lstStyle/>
        <a:p>
          <a:endParaRPr lang="en-US"/>
        </a:p>
      </dgm:t>
    </dgm:pt>
    <dgm:pt modelId="{E47124C0-8AE8-41ED-94CB-87DFBC3178CA}">
      <dgm:prSet custT="1"/>
      <dgm:spPr/>
      <dgm:t>
        <a:bodyPr/>
        <a:lstStyle/>
        <a:p>
          <a:r>
            <a:rPr lang="en-US" sz="2400" dirty="0">
              <a:latin typeface="Times New Roman"/>
              <a:cs typeface="Times New Roman"/>
            </a:rPr>
            <a:t>Our approach offers an efficient solution to manage inbox overload, providing users with a cleaner and more organized inbox experience.</a:t>
          </a:r>
        </a:p>
      </dgm:t>
    </dgm:pt>
    <dgm:pt modelId="{F7A7FFB4-3B9F-40CE-8C8A-1CE391BF0004}" type="parTrans" cxnId="{C1C4B069-05AF-4AE3-AF6A-68E0F1763BC1}">
      <dgm:prSet/>
      <dgm:spPr/>
      <dgm:t>
        <a:bodyPr/>
        <a:lstStyle/>
        <a:p>
          <a:endParaRPr lang="en-US"/>
        </a:p>
      </dgm:t>
    </dgm:pt>
    <dgm:pt modelId="{D9C25C71-114C-4EA0-87EC-9542C7203DB4}" type="sibTrans" cxnId="{C1C4B069-05AF-4AE3-AF6A-68E0F1763BC1}">
      <dgm:prSet/>
      <dgm:spPr/>
      <dgm:t>
        <a:bodyPr/>
        <a:lstStyle/>
        <a:p>
          <a:endParaRPr lang="en-US"/>
        </a:p>
      </dgm:t>
    </dgm:pt>
    <dgm:pt modelId="{DE13736A-162A-40AD-A6CB-671758093A2B}">
      <dgm:prSet custT="1"/>
      <dgm:spPr/>
      <dgm:t>
        <a:bodyPr/>
        <a:lstStyle/>
        <a:p>
          <a:r>
            <a:rPr lang="en-US" sz="2400" dirty="0">
              <a:latin typeface="Times New Roman"/>
              <a:cs typeface="Times New Roman"/>
            </a:rPr>
            <a:t>Through devised spam detection, we aim to streamline email management on devices.</a:t>
          </a:r>
        </a:p>
      </dgm:t>
    </dgm:pt>
    <dgm:pt modelId="{668C0498-E937-40DA-A864-672F3C17379A}" type="parTrans" cxnId="{5DB2788A-3380-4FF9-9A5B-65DD9A9AEE0F}">
      <dgm:prSet/>
      <dgm:spPr/>
      <dgm:t>
        <a:bodyPr/>
        <a:lstStyle/>
        <a:p>
          <a:endParaRPr lang="en-US"/>
        </a:p>
      </dgm:t>
    </dgm:pt>
    <dgm:pt modelId="{74939044-1556-4F11-ADA2-2BEAF82D48B0}" type="sibTrans" cxnId="{5DB2788A-3380-4FF9-9A5B-65DD9A9AEE0F}">
      <dgm:prSet/>
      <dgm:spPr/>
      <dgm:t>
        <a:bodyPr/>
        <a:lstStyle/>
        <a:p>
          <a:endParaRPr lang="en-US"/>
        </a:p>
      </dgm:t>
    </dgm:pt>
    <dgm:pt modelId="{A7741190-7551-4890-AF80-B0385FEA8B75}" type="pres">
      <dgm:prSet presAssocID="{6EB0A030-A08B-4D03-AF68-06635291DF8B}" presName="root" presStyleCnt="0">
        <dgm:presLayoutVars>
          <dgm:dir/>
          <dgm:resizeHandles val="exact"/>
        </dgm:presLayoutVars>
      </dgm:prSet>
      <dgm:spPr/>
    </dgm:pt>
    <dgm:pt modelId="{B8569234-B77E-471E-9155-14BD0F5944C7}" type="pres">
      <dgm:prSet presAssocID="{5939CE4C-EAF1-4035-98A3-5C09F497F49E}" presName="compNode" presStyleCnt="0"/>
      <dgm:spPr/>
    </dgm:pt>
    <dgm:pt modelId="{B3BB8CC9-A434-4D1A-8330-DFFF3F8C0E19}" type="pres">
      <dgm:prSet presAssocID="{5939CE4C-EAF1-4035-98A3-5C09F497F49E}" presName="bgRect" presStyleLbl="bgShp" presStyleIdx="0" presStyleCnt="5"/>
      <dgm:spPr/>
    </dgm:pt>
    <dgm:pt modelId="{715983D2-0110-48C1-8787-22D34E8D002E}" type="pres">
      <dgm:prSet presAssocID="{5939CE4C-EAF1-4035-98A3-5C09F497F49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nvelope"/>
        </a:ext>
      </dgm:extLst>
    </dgm:pt>
    <dgm:pt modelId="{438D68EC-D99F-403D-8B5E-21C84A9E400C}" type="pres">
      <dgm:prSet presAssocID="{5939CE4C-EAF1-4035-98A3-5C09F497F49E}" presName="spaceRect" presStyleCnt="0"/>
      <dgm:spPr/>
    </dgm:pt>
    <dgm:pt modelId="{323F96FB-AA9A-42F5-BF91-6144AB0C21A1}" type="pres">
      <dgm:prSet presAssocID="{5939CE4C-EAF1-4035-98A3-5C09F497F49E}" presName="parTx" presStyleLbl="revTx" presStyleIdx="0" presStyleCnt="5">
        <dgm:presLayoutVars>
          <dgm:chMax val="0"/>
          <dgm:chPref val="0"/>
        </dgm:presLayoutVars>
      </dgm:prSet>
      <dgm:spPr/>
    </dgm:pt>
    <dgm:pt modelId="{1B1BB8CB-B590-4421-A4D4-E3A79C5362E7}" type="pres">
      <dgm:prSet presAssocID="{66EA52C6-E28C-4D47-AC58-9FD83A384EA8}" presName="sibTrans" presStyleCnt="0"/>
      <dgm:spPr/>
    </dgm:pt>
    <dgm:pt modelId="{FD207DF2-5F44-4E7A-B0EB-3A7E31BA1C7A}" type="pres">
      <dgm:prSet presAssocID="{74955375-5DB3-4521-B2FD-3638825623B5}" presName="compNode" presStyleCnt="0"/>
      <dgm:spPr/>
    </dgm:pt>
    <dgm:pt modelId="{78AA7FBF-D974-4923-9A55-54506F6C1EFC}" type="pres">
      <dgm:prSet presAssocID="{74955375-5DB3-4521-B2FD-3638825623B5}" presName="bgRect" presStyleLbl="bgShp" presStyleIdx="1" presStyleCnt="5"/>
      <dgm:spPr/>
    </dgm:pt>
    <dgm:pt modelId="{E55452AF-3C27-402B-9211-EFEDF0A6880E}" type="pres">
      <dgm:prSet presAssocID="{74955375-5DB3-4521-B2FD-3638825623B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otes"/>
        </a:ext>
      </dgm:extLst>
    </dgm:pt>
    <dgm:pt modelId="{EC4326A1-2FE5-4F0B-A8D8-882FEF043745}" type="pres">
      <dgm:prSet presAssocID="{74955375-5DB3-4521-B2FD-3638825623B5}" presName="spaceRect" presStyleCnt="0"/>
      <dgm:spPr/>
    </dgm:pt>
    <dgm:pt modelId="{3EFE9D4F-FEDA-42F1-8F27-3A3A7195F450}" type="pres">
      <dgm:prSet presAssocID="{74955375-5DB3-4521-B2FD-3638825623B5}" presName="parTx" presStyleLbl="revTx" presStyleIdx="1" presStyleCnt="5">
        <dgm:presLayoutVars>
          <dgm:chMax val="0"/>
          <dgm:chPref val="0"/>
        </dgm:presLayoutVars>
      </dgm:prSet>
      <dgm:spPr/>
    </dgm:pt>
    <dgm:pt modelId="{96EDD253-6A1D-4E5F-AEB0-B8EC5DB92860}" type="pres">
      <dgm:prSet presAssocID="{FEB26ACD-5B04-4F98-8B95-34A022269677}" presName="sibTrans" presStyleCnt="0"/>
      <dgm:spPr/>
    </dgm:pt>
    <dgm:pt modelId="{CA74C381-D2B2-4CB3-AEBE-F0A52D8C9E2D}" type="pres">
      <dgm:prSet presAssocID="{67CF5181-F6A9-4CA0-A7D9-F42FDC1653FF}" presName="compNode" presStyleCnt="0"/>
      <dgm:spPr/>
    </dgm:pt>
    <dgm:pt modelId="{9AB6FDF3-F28F-4A5C-AAD0-E278FA76602F}" type="pres">
      <dgm:prSet presAssocID="{67CF5181-F6A9-4CA0-A7D9-F42FDC1653FF}" presName="bgRect" presStyleLbl="bgShp" presStyleIdx="2" presStyleCnt="5"/>
      <dgm:spPr/>
    </dgm:pt>
    <dgm:pt modelId="{55B251CF-6C72-451D-9DC6-18BED9E33FEA}" type="pres">
      <dgm:prSet presAssocID="{67CF5181-F6A9-4CA0-A7D9-F42FDC1653F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45448F06-2AE7-4FE9-BEAF-251754B9B6F2}" type="pres">
      <dgm:prSet presAssocID="{67CF5181-F6A9-4CA0-A7D9-F42FDC1653FF}" presName="spaceRect" presStyleCnt="0"/>
      <dgm:spPr/>
    </dgm:pt>
    <dgm:pt modelId="{38AB2904-CDE4-4AF0-8E68-0568AD607B40}" type="pres">
      <dgm:prSet presAssocID="{67CF5181-F6A9-4CA0-A7D9-F42FDC1653FF}" presName="parTx" presStyleLbl="revTx" presStyleIdx="2" presStyleCnt="5">
        <dgm:presLayoutVars>
          <dgm:chMax val="0"/>
          <dgm:chPref val="0"/>
        </dgm:presLayoutVars>
      </dgm:prSet>
      <dgm:spPr/>
    </dgm:pt>
    <dgm:pt modelId="{FCED952C-9A05-4927-B6FF-CA15ED99C8FF}" type="pres">
      <dgm:prSet presAssocID="{CF4C038C-FF79-4162-946D-5010F06DB397}" presName="sibTrans" presStyleCnt="0"/>
      <dgm:spPr/>
    </dgm:pt>
    <dgm:pt modelId="{AFCBBC1E-4109-4B40-996B-B5E414107FD9}" type="pres">
      <dgm:prSet presAssocID="{E47124C0-8AE8-41ED-94CB-87DFBC3178CA}" presName="compNode" presStyleCnt="0"/>
      <dgm:spPr/>
    </dgm:pt>
    <dgm:pt modelId="{560B4346-9E94-4740-A883-F15BAAB73DBA}" type="pres">
      <dgm:prSet presAssocID="{E47124C0-8AE8-41ED-94CB-87DFBC3178CA}" presName="bgRect" presStyleLbl="bgShp" presStyleIdx="3" presStyleCnt="5"/>
      <dgm:spPr/>
    </dgm:pt>
    <dgm:pt modelId="{26E40EBB-7900-4342-84D9-A75C5F74D491}" type="pres">
      <dgm:prSet presAssocID="{E47124C0-8AE8-41ED-94CB-87DFBC3178C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7ACA66EA-E69C-4494-A72D-E4DCCA8E6A06}" type="pres">
      <dgm:prSet presAssocID="{E47124C0-8AE8-41ED-94CB-87DFBC3178CA}" presName="spaceRect" presStyleCnt="0"/>
      <dgm:spPr/>
    </dgm:pt>
    <dgm:pt modelId="{3F59EA82-BE67-457B-AD52-78844B92F707}" type="pres">
      <dgm:prSet presAssocID="{E47124C0-8AE8-41ED-94CB-87DFBC3178CA}" presName="parTx" presStyleLbl="revTx" presStyleIdx="3" presStyleCnt="5">
        <dgm:presLayoutVars>
          <dgm:chMax val="0"/>
          <dgm:chPref val="0"/>
        </dgm:presLayoutVars>
      </dgm:prSet>
      <dgm:spPr/>
    </dgm:pt>
    <dgm:pt modelId="{D02E7336-8311-4CC1-B82F-CBE6D4C3398B}" type="pres">
      <dgm:prSet presAssocID="{D9C25C71-114C-4EA0-87EC-9542C7203DB4}" presName="sibTrans" presStyleCnt="0"/>
      <dgm:spPr/>
    </dgm:pt>
    <dgm:pt modelId="{E0EB34E5-5274-4B67-9B4E-169429EDAA73}" type="pres">
      <dgm:prSet presAssocID="{DE13736A-162A-40AD-A6CB-671758093A2B}" presName="compNode" presStyleCnt="0"/>
      <dgm:spPr/>
    </dgm:pt>
    <dgm:pt modelId="{9FF15D6F-3DDF-4A9F-8820-EC6AE1204E5D}" type="pres">
      <dgm:prSet presAssocID="{DE13736A-162A-40AD-A6CB-671758093A2B}" presName="bgRect" presStyleLbl="bgShp" presStyleIdx="4" presStyleCnt="5"/>
      <dgm:spPr/>
    </dgm:pt>
    <dgm:pt modelId="{2EB343AE-818C-469F-95A8-CB6745FA97B4}" type="pres">
      <dgm:prSet presAssocID="{DE13736A-162A-40AD-A6CB-671758093A2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ireless router"/>
        </a:ext>
      </dgm:extLst>
    </dgm:pt>
    <dgm:pt modelId="{87C03105-C95E-49A3-AC0F-DBE4D399DD54}" type="pres">
      <dgm:prSet presAssocID="{DE13736A-162A-40AD-A6CB-671758093A2B}" presName="spaceRect" presStyleCnt="0"/>
      <dgm:spPr/>
    </dgm:pt>
    <dgm:pt modelId="{92C1E0BE-7116-4E9B-A8D2-05724124B4BC}" type="pres">
      <dgm:prSet presAssocID="{DE13736A-162A-40AD-A6CB-671758093A2B}" presName="parTx" presStyleLbl="revTx" presStyleIdx="4" presStyleCnt="5">
        <dgm:presLayoutVars>
          <dgm:chMax val="0"/>
          <dgm:chPref val="0"/>
        </dgm:presLayoutVars>
      </dgm:prSet>
      <dgm:spPr/>
    </dgm:pt>
  </dgm:ptLst>
  <dgm:cxnLst>
    <dgm:cxn modelId="{35FB7724-332E-4862-802E-687A10C6CAD5}" srcId="{6EB0A030-A08B-4D03-AF68-06635291DF8B}" destId="{74955375-5DB3-4521-B2FD-3638825623B5}" srcOrd="1" destOrd="0" parTransId="{25E077E0-8462-4D54-8E38-7EC514951797}" sibTransId="{FEB26ACD-5B04-4F98-8B95-34A022269677}"/>
    <dgm:cxn modelId="{130BBD38-4DBD-4CEB-841A-BEF3F32678C6}" srcId="{6EB0A030-A08B-4D03-AF68-06635291DF8B}" destId="{67CF5181-F6A9-4CA0-A7D9-F42FDC1653FF}" srcOrd="2" destOrd="0" parTransId="{DF7C8309-B80D-45BB-9F81-91894B99DEA1}" sibTransId="{CF4C038C-FF79-4162-946D-5010F06DB397}"/>
    <dgm:cxn modelId="{C1C4B069-05AF-4AE3-AF6A-68E0F1763BC1}" srcId="{6EB0A030-A08B-4D03-AF68-06635291DF8B}" destId="{E47124C0-8AE8-41ED-94CB-87DFBC3178CA}" srcOrd="3" destOrd="0" parTransId="{F7A7FFB4-3B9F-40CE-8C8A-1CE391BF0004}" sibTransId="{D9C25C71-114C-4EA0-87EC-9542C7203DB4}"/>
    <dgm:cxn modelId="{7B28DA7F-B175-4D4E-8F8D-EC1D0423EF4F}" type="presOf" srcId="{74955375-5DB3-4521-B2FD-3638825623B5}" destId="{3EFE9D4F-FEDA-42F1-8F27-3A3A7195F450}" srcOrd="0" destOrd="0" presId="urn:microsoft.com/office/officeart/2018/2/layout/IconVerticalSolidList"/>
    <dgm:cxn modelId="{5DB2788A-3380-4FF9-9A5B-65DD9A9AEE0F}" srcId="{6EB0A030-A08B-4D03-AF68-06635291DF8B}" destId="{DE13736A-162A-40AD-A6CB-671758093A2B}" srcOrd="4" destOrd="0" parTransId="{668C0498-E937-40DA-A864-672F3C17379A}" sibTransId="{74939044-1556-4F11-ADA2-2BEAF82D48B0}"/>
    <dgm:cxn modelId="{33F757B2-4FF4-4066-920C-FF20051F7C34}" srcId="{6EB0A030-A08B-4D03-AF68-06635291DF8B}" destId="{5939CE4C-EAF1-4035-98A3-5C09F497F49E}" srcOrd="0" destOrd="0" parTransId="{0F9FF414-4D29-47BF-B555-2A34C86EAA0E}" sibTransId="{66EA52C6-E28C-4D47-AC58-9FD83A384EA8}"/>
    <dgm:cxn modelId="{A56AEBB5-CED3-42E9-AF8A-BB0D6CA76931}" type="presOf" srcId="{DE13736A-162A-40AD-A6CB-671758093A2B}" destId="{92C1E0BE-7116-4E9B-A8D2-05724124B4BC}" srcOrd="0" destOrd="0" presId="urn:microsoft.com/office/officeart/2018/2/layout/IconVerticalSolidList"/>
    <dgm:cxn modelId="{2B3F64BA-367A-4AA9-85A8-9F9B0D7618E2}" type="presOf" srcId="{5939CE4C-EAF1-4035-98A3-5C09F497F49E}" destId="{323F96FB-AA9A-42F5-BF91-6144AB0C21A1}" srcOrd="0" destOrd="0" presId="urn:microsoft.com/office/officeart/2018/2/layout/IconVerticalSolidList"/>
    <dgm:cxn modelId="{BA2D2DC1-361B-49E1-8C96-36FFF5403BEA}" type="presOf" srcId="{6EB0A030-A08B-4D03-AF68-06635291DF8B}" destId="{A7741190-7551-4890-AF80-B0385FEA8B75}" srcOrd="0" destOrd="0" presId="urn:microsoft.com/office/officeart/2018/2/layout/IconVerticalSolidList"/>
    <dgm:cxn modelId="{98F8B7CC-6997-4707-B89C-966E62D01B05}" type="presOf" srcId="{67CF5181-F6A9-4CA0-A7D9-F42FDC1653FF}" destId="{38AB2904-CDE4-4AF0-8E68-0568AD607B40}" srcOrd="0" destOrd="0" presId="urn:microsoft.com/office/officeart/2018/2/layout/IconVerticalSolidList"/>
    <dgm:cxn modelId="{FD74F2F1-8648-46E4-A753-D2A88EDDC8B4}" type="presOf" srcId="{E47124C0-8AE8-41ED-94CB-87DFBC3178CA}" destId="{3F59EA82-BE67-457B-AD52-78844B92F707}" srcOrd="0" destOrd="0" presId="urn:microsoft.com/office/officeart/2018/2/layout/IconVerticalSolidList"/>
    <dgm:cxn modelId="{AE2CF3D4-6FE3-41F7-8325-EAA00FBF15CD}" type="presParOf" srcId="{A7741190-7551-4890-AF80-B0385FEA8B75}" destId="{B8569234-B77E-471E-9155-14BD0F5944C7}" srcOrd="0" destOrd="0" presId="urn:microsoft.com/office/officeart/2018/2/layout/IconVerticalSolidList"/>
    <dgm:cxn modelId="{A36584AF-C888-46A4-B664-47E146667429}" type="presParOf" srcId="{B8569234-B77E-471E-9155-14BD0F5944C7}" destId="{B3BB8CC9-A434-4D1A-8330-DFFF3F8C0E19}" srcOrd="0" destOrd="0" presId="urn:microsoft.com/office/officeart/2018/2/layout/IconVerticalSolidList"/>
    <dgm:cxn modelId="{A18D7755-0D66-434D-8909-B7180CA4C2E3}" type="presParOf" srcId="{B8569234-B77E-471E-9155-14BD0F5944C7}" destId="{715983D2-0110-48C1-8787-22D34E8D002E}" srcOrd="1" destOrd="0" presId="urn:microsoft.com/office/officeart/2018/2/layout/IconVerticalSolidList"/>
    <dgm:cxn modelId="{4FD08BC4-14AC-4876-96FF-D69AFB137C10}" type="presParOf" srcId="{B8569234-B77E-471E-9155-14BD0F5944C7}" destId="{438D68EC-D99F-403D-8B5E-21C84A9E400C}" srcOrd="2" destOrd="0" presId="urn:microsoft.com/office/officeart/2018/2/layout/IconVerticalSolidList"/>
    <dgm:cxn modelId="{9ABD0B4B-EFB4-4D88-9321-725B02327444}" type="presParOf" srcId="{B8569234-B77E-471E-9155-14BD0F5944C7}" destId="{323F96FB-AA9A-42F5-BF91-6144AB0C21A1}" srcOrd="3" destOrd="0" presId="urn:microsoft.com/office/officeart/2018/2/layout/IconVerticalSolidList"/>
    <dgm:cxn modelId="{7DA8D4AE-006E-4810-AE0C-2D3F043EC808}" type="presParOf" srcId="{A7741190-7551-4890-AF80-B0385FEA8B75}" destId="{1B1BB8CB-B590-4421-A4D4-E3A79C5362E7}" srcOrd="1" destOrd="0" presId="urn:microsoft.com/office/officeart/2018/2/layout/IconVerticalSolidList"/>
    <dgm:cxn modelId="{2ED3AD37-4AE5-45AE-844F-E010F9501763}" type="presParOf" srcId="{A7741190-7551-4890-AF80-B0385FEA8B75}" destId="{FD207DF2-5F44-4E7A-B0EB-3A7E31BA1C7A}" srcOrd="2" destOrd="0" presId="urn:microsoft.com/office/officeart/2018/2/layout/IconVerticalSolidList"/>
    <dgm:cxn modelId="{6C9E692E-E2F1-4BB1-8991-8034FE1228B6}" type="presParOf" srcId="{FD207DF2-5F44-4E7A-B0EB-3A7E31BA1C7A}" destId="{78AA7FBF-D974-4923-9A55-54506F6C1EFC}" srcOrd="0" destOrd="0" presId="urn:microsoft.com/office/officeart/2018/2/layout/IconVerticalSolidList"/>
    <dgm:cxn modelId="{CC2A70A8-3FF7-44C9-9A11-7851E1B83B1E}" type="presParOf" srcId="{FD207DF2-5F44-4E7A-B0EB-3A7E31BA1C7A}" destId="{E55452AF-3C27-402B-9211-EFEDF0A6880E}" srcOrd="1" destOrd="0" presId="urn:microsoft.com/office/officeart/2018/2/layout/IconVerticalSolidList"/>
    <dgm:cxn modelId="{889F4FA0-53E9-46AD-A6C7-FCC45E35068D}" type="presParOf" srcId="{FD207DF2-5F44-4E7A-B0EB-3A7E31BA1C7A}" destId="{EC4326A1-2FE5-4F0B-A8D8-882FEF043745}" srcOrd="2" destOrd="0" presId="urn:microsoft.com/office/officeart/2018/2/layout/IconVerticalSolidList"/>
    <dgm:cxn modelId="{68072210-3346-4D2A-B0AE-B913325549BA}" type="presParOf" srcId="{FD207DF2-5F44-4E7A-B0EB-3A7E31BA1C7A}" destId="{3EFE9D4F-FEDA-42F1-8F27-3A3A7195F450}" srcOrd="3" destOrd="0" presId="urn:microsoft.com/office/officeart/2018/2/layout/IconVerticalSolidList"/>
    <dgm:cxn modelId="{CBC7BE76-48E2-48E6-AB7F-69C665B549CA}" type="presParOf" srcId="{A7741190-7551-4890-AF80-B0385FEA8B75}" destId="{96EDD253-6A1D-4E5F-AEB0-B8EC5DB92860}" srcOrd="3" destOrd="0" presId="urn:microsoft.com/office/officeart/2018/2/layout/IconVerticalSolidList"/>
    <dgm:cxn modelId="{A5E18ABF-CE75-4BCB-A3A2-A9B259551EDF}" type="presParOf" srcId="{A7741190-7551-4890-AF80-B0385FEA8B75}" destId="{CA74C381-D2B2-4CB3-AEBE-F0A52D8C9E2D}" srcOrd="4" destOrd="0" presId="urn:microsoft.com/office/officeart/2018/2/layout/IconVerticalSolidList"/>
    <dgm:cxn modelId="{EA904FBE-E243-444B-9848-F48F03D7B25C}" type="presParOf" srcId="{CA74C381-D2B2-4CB3-AEBE-F0A52D8C9E2D}" destId="{9AB6FDF3-F28F-4A5C-AAD0-E278FA76602F}" srcOrd="0" destOrd="0" presId="urn:microsoft.com/office/officeart/2018/2/layout/IconVerticalSolidList"/>
    <dgm:cxn modelId="{D7F3BA39-5E7F-4D22-BE9C-48FA0C6C2D54}" type="presParOf" srcId="{CA74C381-D2B2-4CB3-AEBE-F0A52D8C9E2D}" destId="{55B251CF-6C72-451D-9DC6-18BED9E33FEA}" srcOrd="1" destOrd="0" presId="urn:microsoft.com/office/officeart/2018/2/layout/IconVerticalSolidList"/>
    <dgm:cxn modelId="{1EDB74DB-7E59-43F5-A238-BEF1A1D1D400}" type="presParOf" srcId="{CA74C381-D2B2-4CB3-AEBE-F0A52D8C9E2D}" destId="{45448F06-2AE7-4FE9-BEAF-251754B9B6F2}" srcOrd="2" destOrd="0" presId="urn:microsoft.com/office/officeart/2018/2/layout/IconVerticalSolidList"/>
    <dgm:cxn modelId="{D70BF7ED-392A-4A4E-BD71-496F6755FEA5}" type="presParOf" srcId="{CA74C381-D2B2-4CB3-AEBE-F0A52D8C9E2D}" destId="{38AB2904-CDE4-4AF0-8E68-0568AD607B40}" srcOrd="3" destOrd="0" presId="urn:microsoft.com/office/officeart/2018/2/layout/IconVerticalSolidList"/>
    <dgm:cxn modelId="{CAAF2535-6E30-4336-8263-A715BBE0B27F}" type="presParOf" srcId="{A7741190-7551-4890-AF80-B0385FEA8B75}" destId="{FCED952C-9A05-4927-B6FF-CA15ED99C8FF}" srcOrd="5" destOrd="0" presId="urn:microsoft.com/office/officeart/2018/2/layout/IconVerticalSolidList"/>
    <dgm:cxn modelId="{B8592718-649F-4565-BF1E-81B25D4C3547}" type="presParOf" srcId="{A7741190-7551-4890-AF80-B0385FEA8B75}" destId="{AFCBBC1E-4109-4B40-996B-B5E414107FD9}" srcOrd="6" destOrd="0" presId="urn:microsoft.com/office/officeart/2018/2/layout/IconVerticalSolidList"/>
    <dgm:cxn modelId="{6A2DEE04-4827-43C2-A277-6AF70CFB22E5}" type="presParOf" srcId="{AFCBBC1E-4109-4B40-996B-B5E414107FD9}" destId="{560B4346-9E94-4740-A883-F15BAAB73DBA}" srcOrd="0" destOrd="0" presId="urn:microsoft.com/office/officeart/2018/2/layout/IconVerticalSolidList"/>
    <dgm:cxn modelId="{DA9C6D8B-51CC-4562-9217-46F7BEB6ECE5}" type="presParOf" srcId="{AFCBBC1E-4109-4B40-996B-B5E414107FD9}" destId="{26E40EBB-7900-4342-84D9-A75C5F74D491}" srcOrd="1" destOrd="0" presId="urn:microsoft.com/office/officeart/2018/2/layout/IconVerticalSolidList"/>
    <dgm:cxn modelId="{20B2A7E2-D9F2-423B-9FEF-DDC01EB5B83B}" type="presParOf" srcId="{AFCBBC1E-4109-4B40-996B-B5E414107FD9}" destId="{7ACA66EA-E69C-4494-A72D-E4DCCA8E6A06}" srcOrd="2" destOrd="0" presId="urn:microsoft.com/office/officeart/2018/2/layout/IconVerticalSolidList"/>
    <dgm:cxn modelId="{D2908B0A-3B3E-42C6-ABA9-312B1757F6F2}" type="presParOf" srcId="{AFCBBC1E-4109-4B40-996B-B5E414107FD9}" destId="{3F59EA82-BE67-457B-AD52-78844B92F707}" srcOrd="3" destOrd="0" presId="urn:microsoft.com/office/officeart/2018/2/layout/IconVerticalSolidList"/>
    <dgm:cxn modelId="{48C325A9-354D-4744-AFBF-41A834ADDCC6}" type="presParOf" srcId="{A7741190-7551-4890-AF80-B0385FEA8B75}" destId="{D02E7336-8311-4CC1-B82F-CBE6D4C3398B}" srcOrd="7" destOrd="0" presId="urn:microsoft.com/office/officeart/2018/2/layout/IconVerticalSolidList"/>
    <dgm:cxn modelId="{7B70B2A4-E3DA-4F6F-A4B2-C242F67C095B}" type="presParOf" srcId="{A7741190-7551-4890-AF80-B0385FEA8B75}" destId="{E0EB34E5-5274-4B67-9B4E-169429EDAA73}" srcOrd="8" destOrd="0" presId="urn:microsoft.com/office/officeart/2018/2/layout/IconVerticalSolidList"/>
    <dgm:cxn modelId="{A638F9ED-D37B-474A-848C-7E1C1E8EBD45}" type="presParOf" srcId="{E0EB34E5-5274-4B67-9B4E-169429EDAA73}" destId="{9FF15D6F-3DDF-4A9F-8820-EC6AE1204E5D}" srcOrd="0" destOrd="0" presId="urn:microsoft.com/office/officeart/2018/2/layout/IconVerticalSolidList"/>
    <dgm:cxn modelId="{E2F0754B-5293-436A-83A8-F47D69B4E78A}" type="presParOf" srcId="{E0EB34E5-5274-4B67-9B4E-169429EDAA73}" destId="{2EB343AE-818C-469F-95A8-CB6745FA97B4}" srcOrd="1" destOrd="0" presId="urn:microsoft.com/office/officeart/2018/2/layout/IconVerticalSolidList"/>
    <dgm:cxn modelId="{78EB7FAA-1652-4667-A9D0-715546C5E384}" type="presParOf" srcId="{E0EB34E5-5274-4B67-9B4E-169429EDAA73}" destId="{87C03105-C95E-49A3-AC0F-DBE4D399DD54}" srcOrd="2" destOrd="0" presId="urn:microsoft.com/office/officeart/2018/2/layout/IconVerticalSolidList"/>
    <dgm:cxn modelId="{04A40441-06D7-401D-98B8-97B870C3A148}" type="presParOf" srcId="{E0EB34E5-5274-4B67-9B4E-169429EDAA73}" destId="{92C1E0BE-7116-4E9B-A8D2-05724124B4B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A85096-5404-4E2F-9D41-806E4F537F09}" type="doc">
      <dgm:prSet loTypeId="urn:microsoft.com/office/officeart/2005/8/layout/process1" loCatId="process" qsTypeId="urn:microsoft.com/office/officeart/2005/8/quickstyle/simple1" qsCatId="simple" csTypeId="urn:microsoft.com/office/officeart/2005/8/colors/colorful5" csCatId="colorful"/>
      <dgm:spPr/>
      <dgm:t>
        <a:bodyPr/>
        <a:lstStyle/>
        <a:p>
          <a:endParaRPr lang="en-US"/>
        </a:p>
      </dgm:t>
    </dgm:pt>
    <dgm:pt modelId="{73CCFD48-6211-431F-BD97-47405C0483D8}">
      <dgm:prSet/>
      <dgm:spPr/>
      <dgm:t>
        <a:bodyPr/>
        <a:lstStyle/>
        <a:p>
          <a:r>
            <a:rPr lang="en-US" b="0" i="0"/>
            <a:t>With the increasing use of mobile devices and digital communication platforms, the volume of spam messages has grown significantly. </a:t>
          </a:r>
          <a:endParaRPr lang="en-US"/>
        </a:p>
      </dgm:t>
    </dgm:pt>
    <dgm:pt modelId="{8786FA19-E92A-4A08-8021-F5D523B165E4}" type="parTrans" cxnId="{1DF71AB3-0922-463A-88ED-9DEEC4A3D398}">
      <dgm:prSet/>
      <dgm:spPr/>
      <dgm:t>
        <a:bodyPr/>
        <a:lstStyle/>
        <a:p>
          <a:endParaRPr lang="en-US"/>
        </a:p>
      </dgm:t>
    </dgm:pt>
    <dgm:pt modelId="{9DC89869-2E89-415E-982C-E76F721302E5}" type="sibTrans" cxnId="{1DF71AB3-0922-463A-88ED-9DEEC4A3D398}">
      <dgm:prSet/>
      <dgm:spPr/>
      <dgm:t>
        <a:bodyPr/>
        <a:lstStyle/>
        <a:p>
          <a:endParaRPr lang="en-US"/>
        </a:p>
      </dgm:t>
    </dgm:pt>
    <dgm:pt modelId="{231FAB54-2D03-46B5-9D0E-9AE46FA40030}">
      <dgm:prSet/>
      <dgm:spPr/>
      <dgm:t>
        <a:bodyPr/>
        <a:lstStyle/>
        <a:p>
          <a:r>
            <a:rPr lang="en-US" b="0" i="0"/>
            <a:t>These unwanted messages can range from simple advertisements to more malicious content, such as phishing attempts or fraudulent schemes. Protecting users from fraudulent messages that could lead to financial loss or identity theft. </a:t>
          </a:r>
          <a:endParaRPr lang="en-US"/>
        </a:p>
      </dgm:t>
    </dgm:pt>
    <dgm:pt modelId="{61C21655-6632-4713-970E-A81EC5F519C7}" type="parTrans" cxnId="{521931AE-5F32-4A92-8937-AC725C1FA176}">
      <dgm:prSet/>
      <dgm:spPr/>
      <dgm:t>
        <a:bodyPr/>
        <a:lstStyle/>
        <a:p>
          <a:endParaRPr lang="en-US"/>
        </a:p>
      </dgm:t>
    </dgm:pt>
    <dgm:pt modelId="{6A42CDDF-A577-49F7-BCD9-1B8D20E701BA}" type="sibTrans" cxnId="{521931AE-5F32-4A92-8937-AC725C1FA176}">
      <dgm:prSet/>
      <dgm:spPr/>
      <dgm:t>
        <a:bodyPr/>
        <a:lstStyle/>
        <a:p>
          <a:endParaRPr lang="en-US"/>
        </a:p>
      </dgm:t>
    </dgm:pt>
    <dgm:pt modelId="{0387D448-83C0-441A-81DC-A63322D5DEE8}">
      <dgm:prSet/>
      <dgm:spPr/>
      <dgm:t>
        <a:bodyPr/>
        <a:lstStyle/>
        <a:p>
          <a:r>
            <a:rPr lang="en-US" b="0" i="0"/>
            <a:t>Enhancing the user experience by reducing the clutter of unwanted messages. Preserving the integrity and reliability of communication medium</a:t>
          </a:r>
          <a:endParaRPr lang="en-US"/>
        </a:p>
      </dgm:t>
    </dgm:pt>
    <dgm:pt modelId="{34347F11-80D9-471A-9093-50DE0538C754}" type="parTrans" cxnId="{42D170B4-79C1-408D-965B-99468E6D5C78}">
      <dgm:prSet/>
      <dgm:spPr/>
      <dgm:t>
        <a:bodyPr/>
        <a:lstStyle/>
        <a:p>
          <a:endParaRPr lang="en-US"/>
        </a:p>
      </dgm:t>
    </dgm:pt>
    <dgm:pt modelId="{8C59F193-0B18-4602-A4F6-44A477417873}" type="sibTrans" cxnId="{42D170B4-79C1-408D-965B-99468E6D5C78}">
      <dgm:prSet/>
      <dgm:spPr/>
      <dgm:t>
        <a:bodyPr/>
        <a:lstStyle/>
        <a:p>
          <a:endParaRPr lang="en-US"/>
        </a:p>
      </dgm:t>
    </dgm:pt>
    <dgm:pt modelId="{C7FBC73D-FAE1-6C4C-9E20-8117040468E2}" type="pres">
      <dgm:prSet presAssocID="{E8A85096-5404-4E2F-9D41-806E4F537F09}" presName="Name0" presStyleCnt="0">
        <dgm:presLayoutVars>
          <dgm:dir/>
          <dgm:resizeHandles val="exact"/>
        </dgm:presLayoutVars>
      </dgm:prSet>
      <dgm:spPr/>
    </dgm:pt>
    <dgm:pt modelId="{CD8A3F36-86B8-5143-838B-09DB19305608}" type="pres">
      <dgm:prSet presAssocID="{73CCFD48-6211-431F-BD97-47405C0483D8}" presName="node" presStyleLbl="node1" presStyleIdx="0" presStyleCnt="3">
        <dgm:presLayoutVars>
          <dgm:bulletEnabled val="1"/>
        </dgm:presLayoutVars>
      </dgm:prSet>
      <dgm:spPr/>
    </dgm:pt>
    <dgm:pt modelId="{74FE0764-6F14-1346-AF37-C2EFEA513B3A}" type="pres">
      <dgm:prSet presAssocID="{9DC89869-2E89-415E-982C-E76F721302E5}" presName="sibTrans" presStyleLbl="sibTrans2D1" presStyleIdx="0" presStyleCnt="2"/>
      <dgm:spPr/>
    </dgm:pt>
    <dgm:pt modelId="{01C2C471-C03E-4543-8BAF-61A144EC692D}" type="pres">
      <dgm:prSet presAssocID="{9DC89869-2E89-415E-982C-E76F721302E5}" presName="connectorText" presStyleLbl="sibTrans2D1" presStyleIdx="0" presStyleCnt="2"/>
      <dgm:spPr/>
    </dgm:pt>
    <dgm:pt modelId="{4F1596D9-BFF2-E54B-9BC7-F521B4D5B9FD}" type="pres">
      <dgm:prSet presAssocID="{231FAB54-2D03-46B5-9D0E-9AE46FA40030}" presName="node" presStyleLbl="node1" presStyleIdx="1" presStyleCnt="3">
        <dgm:presLayoutVars>
          <dgm:bulletEnabled val="1"/>
        </dgm:presLayoutVars>
      </dgm:prSet>
      <dgm:spPr/>
    </dgm:pt>
    <dgm:pt modelId="{713534F5-DAB9-A04A-8E51-A5841A661365}" type="pres">
      <dgm:prSet presAssocID="{6A42CDDF-A577-49F7-BCD9-1B8D20E701BA}" presName="sibTrans" presStyleLbl="sibTrans2D1" presStyleIdx="1" presStyleCnt="2"/>
      <dgm:spPr/>
    </dgm:pt>
    <dgm:pt modelId="{8BFC18DA-D3E7-0949-8BAF-EAE00B5FDFDF}" type="pres">
      <dgm:prSet presAssocID="{6A42CDDF-A577-49F7-BCD9-1B8D20E701BA}" presName="connectorText" presStyleLbl="sibTrans2D1" presStyleIdx="1" presStyleCnt="2"/>
      <dgm:spPr/>
    </dgm:pt>
    <dgm:pt modelId="{181E2F6D-5B28-424D-A5E2-C5BB9D980FFF}" type="pres">
      <dgm:prSet presAssocID="{0387D448-83C0-441A-81DC-A63322D5DEE8}" presName="node" presStyleLbl="node1" presStyleIdx="2" presStyleCnt="3">
        <dgm:presLayoutVars>
          <dgm:bulletEnabled val="1"/>
        </dgm:presLayoutVars>
      </dgm:prSet>
      <dgm:spPr/>
    </dgm:pt>
  </dgm:ptLst>
  <dgm:cxnLst>
    <dgm:cxn modelId="{D4D16E6E-76A1-A94A-9A07-69ABDA816965}" type="presOf" srcId="{9DC89869-2E89-415E-982C-E76F721302E5}" destId="{74FE0764-6F14-1346-AF37-C2EFEA513B3A}" srcOrd="0" destOrd="0" presId="urn:microsoft.com/office/officeart/2005/8/layout/process1"/>
    <dgm:cxn modelId="{127B5A76-ACA4-6043-B680-9FDE5EC4C737}" type="presOf" srcId="{73CCFD48-6211-431F-BD97-47405C0483D8}" destId="{CD8A3F36-86B8-5143-838B-09DB19305608}" srcOrd="0" destOrd="0" presId="urn:microsoft.com/office/officeart/2005/8/layout/process1"/>
    <dgm:cxn modelId="{E9F5BE77-A5FC-4E41-A539-2F59794BC7AC}" type="presOf" srcId="{0387D448-83C0-441A-81DC-A63322D5DEE8}" destId="{181E2F6D-5B28-424D-A5E2-C5BB9D980FFF}" srcOrd="0" destOrd="0" presId="urn:microsoft.com/office/officeart/2005/8/layout/process1"/>
    <dgm:cxn modelId="{C56E2A89-0E3F-9241-8A79-55CEF16ACC70}" type="presOf" srcId="{9DC89869-2E89-415E-982C-E76F721302E5}" destId="{01C2C471-C03E-4543-8BAF-61A144EC692D}" srcOrd="1" destOrd="0" presId="urn:microsoft.com/office/officeart/2005/8/layout/process1"/>
    <dgm:cxn modelId="{32B0819D-59C0-254F-AF76-0246CB04A24E}" type="presOf" srcId="{231FAB54-2D03-46B5-9D0E-9AE46FA40030}" destId="{4F1596D9-BFF2-E54B-9BC7-F521B4D5B9FD}" srcOrd="0" destOrd="0" presId="urn:microsoft.com/office/officeart/2005/8/layout/process1"/>
    <dgm:cxn modelId="{521931AE-5F32-4A92-8937-AC725C1FA176}" srcId="{E8A85096-5404-4E2F-9D41-806E4F537F09}" destId="{231FAB54-2D03-46B5-9D0E-9AE46FA40030}" srcOrd="1" destOrd="0" parTransId="{61C21655-6632-4713-970E-A81EC5F519C7}" sibTransId="{6A42CDDF-A577-49F7-BCD9-1B8D20E701BA}"/>
    <dgm:cxn modelId="{1DF71AB3-0922-463A-88ED-9DEEC4A3D398}" srcId="{E8A85096-5404-4E2F-9D41-806E4F537F09}" destId="{73CCFD48-6211-431F-BD97-47405C0483D8}" srcOrd="0" destOrd="0" parTransId="{8786FA19-E92A-4A08-8021-F5D523B165E4}" sibTransId="{9DC89869-2E89-415E-982C-E76F721302E5}"/>
    <dgm:cxn modelId="{42D170B4-79C1-408D-965B-99468E6D5C78}" srcId="{E8A85096-5404-4E2F-9D41-806E4F537F09}" destId="{0387D448-83C0-441A-81DC-A63322D5DEE8}" srcOrd="2" destOrd="0" parTransId="{34347F11-80D9-471A-9093-50DE0538C754}" sibTransId="{8C59F193-0B18-4602-A4F6-44A477417873}"/>
    <dgm:cxn modelId="{96389BCC-EF99-354E-95FB-08008EC25D0A}" type="presOf" srcId="{6A42CDDF-A577-49F7-BCD9-1B8D20E701BA}" destId="{713534F5-DAB9-A04A-8E51-A5841A661365}" srcOrd="0" destOrd="0" presId="urn:microsoft.com/office/officeart/2005/8/layout/process1"/>
    <dgm:cxn modelId="{41B0D9D0-B921-0742-A81F-BC8ADF16F5A5}" type="presOf" srcId="{E8A85096-5404-4E2F-9D41-806E4F537F09}" destId="{C7FBC73D-FAE1-6C4C-9E20-8117040468E2}" srcOrd="0" destOrd="0" presId="urn:microsoft.com/office/officeart/2005/8/layout/process1"/>
    <dgm:cxn modelId="{609D68ED-C32C-104A-8E82-942992B1CB49}" type="presOf" srcId="{6A42CDDF-A577-49F7-BCD9-1B8D20E701BA}" destId="{8BFC18DA-D3E7-0949-8BAF-EAE00B5FDFDF}" srcOrd="1" destOrd="0" presId="urn:microsoft.com/office/officeart/2005/8/layout/process1"/>
    <dgm:cxn modelId="{E7FDBEBA-9458-E341-83F2-88157FD75C7A}" type="presParOf" srcId="{C7FBC73D-FAE1-6C4C-9E20-8117040468E2}" destId="{CD8A3F36-86B8-5143-838B-09DB19305608}" srcOrd="0" destOrd="0" presId="urn:microsoft.com/office/officeart/2005/8/layout/process1"/>
    <dgm:cxn modelId="{DDBC10A4-8750-FD43-9EF5-C4AF5144EBE2}" type="presParOf" srcId="{C7FBC73D-FAE1-6C4C-9E20-8117040468E2}" destId="{74FE0764-6F14-1346-AF37-C2EFEA513B3A}" srcOrd="1" destOrd="0" presId="urn:microsoft.com/office/officeart/2005/8/layout/process1"/>
    <dgm:cxn modelId="{5C560B2E-C451-864F-8A87-8374FD4F32C5}" type="presParOf" srcId="{74FE0764-6F14-1346-AF37-C2EFEA513B3A}" destId="{01C2C471-C03E-4543-8BAF-61A144EC692D}" srcOrd="0" destOrd="0" presId="urn:microsoft.com/office/officeart/2005/8/layout/process1"/>
    <dgm:cxn modelId="{12E0DF5D-4D0A-7A4E-B9F4-7A9C5739A89D}" type="presParOf" srcId="{C7FBC73D-FAE1-6C4C-9E20-8117040468E2}" destId="{4F1596D9-BFF2-E54B-9BC7-F521B4D5B9FD}" srcOrd="2" destOrd="0" presId="urn:microsoft.com/office/officeart/2005/8/layout/process1"/>
    <dgm:cxn modelId="{9517E2E8-C502-F541-9BDC-0C2243C06115}" type="presParOf" srcId="{C7FBC73D-FAE1-6C4C-9E20-8117040468E2}" destId="{713534F5-DAB9-A04A-8E51-A5841A661365}" srcOrd="3" destOrd="0" presId="urn:microsoft.com/office/officeart/2005/8/layout/process1"/>
    <dgm:cxn modelId="{CAC3BEC9-A3B2-0743-A349-95A5AC608AC0}" type="presParOf" srcId="{713534F5-DAB9-A04A-8E51-A5841A661365}" destId="{8BFC18DA-D3E7-0949-8BAF-EAE00B5FDFDF}" srcOrd="0" destOrd="0" presId="urn:microsoft.com/office/officeart/2005/8/layout/process1"/>
    <dgm:cxn modelId="{90F999F9-4637-F640-AB03-305700C9C7C7}" type="presParOf" srcId="{C7FBC73D-FAE1-6C4C-9E20-8117040468E2}" destId="{181E2F6D-5B28-424D-A5E2-C5BB9D980FFF}"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5CC86E-C8CC-4292-A9F3-04F38175B73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4FF0CA49-8F6F-441D-A0CE-1A5C69A8AA3F}">
      <dgm:prSet custT="1"/>
      <dgm:spPr/>
      <dgm:t>
        <a:bodyPr/>
        <a:lstStyle/>
        <a:p>
          <a:r>
            <a:rPr lang="en-US" sz="2400">
              <a:latin typeface="Times New Roman" panose="02020603050405020304" pitchFamily="18" charset="0"/>
              <a:cs typeface="Times New Roman" panose="02020603050405020304" pitchFamily="18" charset="0"/>
            </a:rPr>
            <a:t>In today's interconnected world, spam detection is crucial to protect users from scams. </a:t>
          </a:r>
        </a:p>
      </dgm:t>
    </dgm:pt>
    <dgm:pt modelId="{A1395DE6-0D5A-42A6-A28C-CA37618D51FE}" type="parTrans" cxnId="{CF7546AD-003C-4F2C-A4FB-E84482DFD3CB}">
      <dgm:prSet/>
      <dgm:spPr/>
      <dgm:t>
        <a:bodyPr/>
        <a:lstStyle/>
        <a:p>
          <a:endParaRPr lang="en-US"/>
        </a:p>
      </dgm:t>
    </dgm:pt>
    <dgm:pt modelId="{8F770B86-E353-49EE-AA32-7D931A3DEB70}" type="sibTrans" cxnId="{CF7546AD-003C-4F2C-A4FB-E84482DFD3CB}">
      <dgm:prSet/>
      <dgm:spPr/>
      <dgm:t>
        <a:bodyPr/>
        <a:lstStyle/>
        <a:p>
          <a:endParaRPr lang="en-US"/>
        </a:p>
      </dgm:t>
    </dgm:pt>
    <dgm:pt modelId="{9157807C-0BC0-4630-A240-A8ECFCBCDA85}">
      <dgm:prSet custT="1"/>
      <dgm:spPr/>
      <dgm:t>
        <a:bodyPr/>
        <a:lstStyle/>
        <a:p>
          <a:r>
            <a:rPr lang="en-US" sz="2400" dirty="0">
              <a:latin typeface="Times New Roman" panose="02020603050405020304" pitchFamily="18" charset="0"/>
              <a:cs typeface="Times New Roman" panose="02020603050405020304" pitchFamily="18" charset="0"/>
            </a:rPr>
            <a:t>To overcome this problem, we are working on spam-detection which uses Multinomial NAIVE-BAYES Theorem, BOW, TF_IDF, Stemming, POS, etc...</a:t>
          </a:r>
        </a:p>
      </dgm:t>
    </dgm:pt>
    <dgm:pt modelId="{87218B12-AD8E-4D74-BF6F-D7EC0702C54E}" type="parTrans" cxnId="{047F0F16-52EC-4322-8352-C83254BE22BC}">
      <dgm:prSet/>
      <dgm:spPr/>
      <dgm:t>
        <a:bodyPr/>
        <a:lstStyle/>
        <a:p>
          <a:endParaRPr lang="en-US"/>
        </a:p>
      </dgm:t>
    </dgm:pt>
    <dgm:pt modelId="{3812DB97-1D08-42D2-99CA-4BC01B2ACF5F}" type="sibTrans" cxnId="{047F0F16-52EC-4322-8352-C83254BE22BC}">
      <dgm:prSet/>
      <dgm:spPr/>
      <dgm:t>
        <a:bodyPr/>
        <a:lstStyle/>
        <a:p>
          <a:endParaRPr lang="en-US"/>
        </a:p>
      </dgm:t>
    </dgm:pt>
    <dgm:pt modelId="{C1FAF962-4F58-435D-B482-9E526CF883DE}">
      <dgm:prSet custT="1"/>
      <dgm:spPr/>
      <dgm:t>
        <a:bodyPr/>
        <a:lstStyle/>
        <a:p>
          <a:r>
            <a:rPr lang="en-US" sz="2400">
              <a:latin typeface="Times New Roman" panose="02020603050405020304" pitchFamily="18" charset="0"/>
              <a:cs typeface="Times New Roman" panose="02020603050405020304" pitchFamily="18" charset="0"/>
            </a:rPr>
            <a:t>The outlined approach leverages natural language processing to build an effective spam filter, enabling real-time classification of incoming messages as spam or legitimate, thus enhancing user experience and security.</a:t>
          </a:r>
        </a:p>
      </dgm:t>
    </dgm:pt>
    <dgm:pt modelId="{50AF932E-899C-4D2F-A342-2D7C8C3686DD}" type="parTrans" cxnId="{6BCF7240-F592-4D15-ADBE-7189C43377CC}">
      <dgm:prSet/>
      <dgm:spPr/>
      <dgm:t>
        <a:bodyPr/>
        <a:lstStyle/>
        <a:p>
          <a:endParaRPr lang="en-US"/>
        </a:p>
      </dgm:t>
    </dgm:pt>
    <dgm:pt modelId="{1B5E77B7-2E7E-40C9-A646-62C4780F6055}" type="sibTrans" cxnId="{6BCF7240-F592-4D15-ADBE-7189C43377CC}">
      <dgm:prSet/>
      <dgm:spPr/>
      <dgm:t>
        <a:bodyPr/>
        <a:lstStyle/>
        <a:p>
          <a:endParaRPr lang="en-US"/>
        </a:p>
      </dgm:t>
    </dgm:pt>
    <dgm:pt modelId="{4DA5C851-C56E-8A4B-9BDD-33BCB9365A60}" type="pres">
      <dgm:prSet presAssocID="{CF5CC86E-C8CC-4292-A9F3-04F38175B73B}" presName="linear" presStyleCnt="0">
        <dgm:presLayoutVars>
          <dgm:animLvl val="lvl"/>
          <dgm:resizeHandles val="exact"/>
        </dgm:presLayoutVars>
      </dgm:prSet>
      <dgm:spPr/>
    </dgm:pt>
    <dgm:pt modelId="{96B95DED-7F6D-CE4C-B01C-885911FFED0A}" type="pres">
      <dgm:prSet presAssocID="{4FF0CA49-8F6F-441D-A0CE-1A5C69A8AA3F}" presName="parentText" presStyleLbl="node1" presStyleIdx="0" presStyleCnt="3">
        <dgm:presLayoutVars>
          <dgm:chMax val="0"/>
          <dgm:bulletEnabled val="1"/>
        </dgm:presLayoutVars>
      </dgm:prSet>
      <dgm:spPr/>
    </dgm:pt>
    <dgm:pt modelId="{6BC4978E-1A04-AE4B-ACAD-0D8E450A5827}" type="pres">
      <dgm:prSet presAssocID="{8F770B86-E353-49EE-AA32-7D931A3DEB70}" presName="spacer" presStyleCnt="0"/>
      <dgm:spPr/>
    </dgm:pt>
    <dgm:pt modelId="{7A5DFE92-AB53-9C41-A442-3A58D0805235}" type="pres">
      <dgm:prSet presAssocID="{9157807C-0BC0-4630-A240-A8ECFCBCDA85}" presName="parentText" presStyleLbl="node1" presStyleIdx="1" presStyleCnt="3">
        <dgm:presLayoutVars>
          <dgm:chMax val="0"/>
          <dgm:bulletEnabled val="1"/>
        </dgm:presLayoutVars>
      </dgm:prSet>
      <dgm:spPr/>
    </dgm:pt>
    <dgm:pt modelId="{56F5A558-EDCB-7B4A-957F-F00875768D39}" type="pres">
      <dgm:prSet presAssocID="{3812DB97-1D08-42D2-99CA-4BC01B2ACF5F}" presName="spacer" presStyleCnt="0"/>
      <dgm:spPr/>
    </dgm:pt>
    <dgm:pt modelId="{738979CB-9642-3D4F-BFFD-FC419CB5FCD0}" type="pres">
      <dgm:prSet presAssocID="{C1FAF962-4F58-435D-B482-9E526CF883DE}" presName="parentText" presStyleLbl="node1" presStyleIdx="2" presStyleCnt="3">
        <dgm:presLayoutVars>
          <dgm:chMax val="0"/>
          <dgm:bulletEnabled val="1"/>
        </dgm:presLayoutVars>
      </dgm:prSet>
      <dgm:spPr/>
    </dgm:pt>
  </dgm:ptLst>
  <dgm:cxnLst>
    <dgm:cxn modelId="{047F0F16-52EC-4322-8352-C83254BE22BC}" srcId="{CF5CC86E-C8CC-4292-A9F3-04F38175B73B}" destId="{9157807C-0BC0-4630-A240-A8ECFCBCDA85}" srcOrd="1" destOrd="0" parTransId="{87218B12-AD8E-4D74-BF6F-D7EC0702C54E}" sibTransId="{3812DB97-1D08-42D2-99CA-4BC01B2ACF5F}"/>
    <dgm:cxn modelId="{6BCF7240-F592-4D15-ADBE-7189C43377CC}" srcId="{CF5CC86E-C8CC-4292-A9F3-04F38175B73B}" destId="{C1FAF962-4F58-435D-B482-9E526CF883DE}" srcOrd="2" destOrd="0" parTransId="{50AF932E-899C-4D2F-A342-2D7C8C3686DD}" sibTransId="{1B5E77B7-2E7E-40C9-A646-62C4780F6055}"/>
    <dgm:cxn modelId="{77203894-A17F-D14D-9F7A-6D9C387BA747}" type="presOf" srcId="{4FF0CA49-8F6F-441D-A0CE-1A5C69A8AA3F}" destId="{96B95DED-7F6D-CE4C-B01C-885911FFED0A}" srcOrd="0" destOrd="0" presId="urn:microsoft.com/office/officeart/2005/8/layout/vList2"/>
    <dgm:cxn modelId="{CF7546AD-003C-4F2C-A4FB-E84482DFD3CB}" srcId="{CF5CC86E-C8CC-4292-A9F3-04F38175B73B}" destId="{4FF0CA49-8F6F-441D-A0CE-1A5C69A8AA3F}" srcOrd="0" destOrd="0" parTransId="{A1395DE6-0D5A-42A6-A28C-CA37618D51FE}" sibTransId="{8F770B86-E353-49EE-AA32-7D931A3DEB70}"/>
    <dgm:cxn modelId="{D75560BD-1192-B441-B96B-D5613E2FD307}" type="presOf" srcId="{9157807C-0BC0-4630-A240-A8ECFCBCDA85}" destId="{7A5DFE92-AB53-9C41-A442-3A58D0805235}" srcOrd="0" destOrd="0" presId="urn:microsoft.com/office/officeart/2005/8/layout/vList2"/>
    <dgm:cxn modelId="{FFF436BE-12F8-494C-A540-A62DB6CC0817}" type="presOf" srcId="{CF5CC86E-C8CC-4292-A9F3-04F38175B73B}" destId="{4DA5C851-C56E-8A4B-9BDD-33BCB9365A60}" srcOrd="0" destOrd="0" presId="urn:microsoft.com/office/officeart/2005/8/layout/vList2"/>
    <dgm:cxn modelId="{C55F0DD9-FB13-3C4D-A57D-320E1A9AB7F5}" type="presOf" srcId="{C1FAF962-4F58-435D-B482-9E526CF883DE}" destId="{738979CB-9642-3D4F-BFFD-FC419CB5FCD0}" srcOrd="0" destOrd="0" presId="urn:microsoft.com/office/officeart/2005/8/layout/vList2"/>
    <dgm:cxn modelId="{931F59BE-25F5-0A4B-95F5-43D683A77DC7}" type="presParOf" srcId="{4DA5C851-C56E-8A4B-9BDD-33BCB9365A60}" destId="{96B95DED-7F6D-CE4C-B01C-885911FFED0A}" srcOrd="0" destOrd="0" presId="urn:microsoft.com/office/officeart/2005/8/layout/vList2"/>
    <dgm:cxn modelId="{8CC61CF3-FE29-5E4D-96B0-AF8CA1F8D4C1}" type="presParOf" srcId="{4DA5C851-C56E-8A4B-9BDD-33BCB9365A60}" destId="{6BC4978E-1A04-AE4B-ACAD-0D8E450A5827}" srcOrd="1" destOrd="0" presId="urn:microsoft.com/office/officeart/2005/8/layout/vList2"/>
    <dgm:cxn modelId="{DCB2EBA0-AFF1-3441-AAE5-20977CD103CE}" type="presParOf" srcId="{4DA5C851-C56E-8A4B-9BDD-33BCB9365A60}" destId="{7A5DFE92-AB53-9C41-A442-3A58D0805235}" srcOrd="2" destOrd="0" presId="urn:microsoft.com/office/officeart/2005/8/layout/vList2"/>
    <dgm:cxn modelId="{E48CB83A-BC19-6942-8656-59646BD05B67}" type="presParOf" srcId="{4DA5C851-C56E-8A4B-9BDD-33BCB9365A60}" destId="{56F5A558-EDCB-7B4A-957F-F00875768D39}" srcOrd="3" destOrd="0" presId="urn:microsoft.com/office/officeart/2005/8/layout/vList2"/>
    <dgm:cxn modelId="{F8B6E4F4-F59D-D74A-9676-90B299D2F058}" type="presParOf" srcId="{4DA5C851-C56E-8A4B-9BDD-33BCB9365A60}" destId="{738979CB-9642-3D4F-BFFD-FC419CB5FCD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0B54B2-A263-48DD-BE43-6CF7896A22C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A4EE676-F969-4E87-8703-7F2E6EF229A9}">
      <dgm:prSet/>
      <dgm:spPr/>
      <dgm:t>
        <a:bodyPr/>
        <a:lstStyle/>
        <a:p>
          <a:r>
            <a:rPr lang="en-US"/>
            <a:t>1. Accuracy</a:t>
          </a:r>
        </a:p>
      </dgm:t>
    </dgm:pt>
    <dgm:pt modelId="{2FACDD1C-687D-420D-A552-CC4D92DE6E9A}" type="parTrans" cxnId="{345267AF-3960-4795-AB41-81ACDDAAFC5E}">
      <dgm:prSet/>
      <dgm:spPr/>
      <dgm:t>
        <a:bodyPr/>
        <a:lstStyle/>
        <a:p>
          <a:endParaRPr lang="en-US"/>
        </a:p>
      </dgm:t>
    </dgm:pt>
    <dgm:pt modelId="{5418CD4A-5016-4C8B-AA44-44CB458718C9}" type="sibTrans" cxnId="{345267AF-3960-4795-AB41-81ACDDAAFC5E}">
      <dgm:prSet/>
      <dgm:spPr/>
      <dgm:t>
        <a:bodyPr/>
        <a:lstStyle/>
        <a:p>
          <a:endParaRPr lang="en-US"/>
        </a:p>
      </dgm:t>
    </dgm:pt>
    <dgm:pt modelId="{EADE96CE-CEBD-495E-9203-8F718C75BCC7}">
      <dgm:prSet/>
      <dgm:spPr/>
      <dgm:t>
        <a:bodyPr/>
        <a:lstStyle/>
        <a:p>
          <a:r>
            <a:rPr lang="en-US"/>
            <a:t>2. Precision</a:t>
          </a:r>
        </a:p>
      </dgm:t>
    </dgm:pt>
    <dgm:pt modelId="{7BE9A7F4-F56D-49F9-A709-FEFBBAE4142E}" type="parTrans" cxnId="{E53EF435-CBB2-4A1F-A713-80860CDC2226}">
      <dgm:prSet/>
      <dgm:spPr/>
      <dgm:t>
        <a:bodyPr/>
        <a:lstStyle/>
        <a:p>
          <a:endParaRPr lang="en-US"/>
        </a:p>
      </dgm:t>
    </dgm:pt>
    <dgm:pt modelId="{A60E259A-0C42-4E68-952B-A5D055262A43}" type="sibTrans" cxnId="{E53EF435-CBB2-4A1F-A713-80860CDC2226}">
      <dgm:prSet/>
      <dgm:spPr/>
      <dgm:t>
        <a:bodyPr/>
        <a:lstStyle/>
        <a:p>
          <a:endParaRPr lang="en-US"/>
        </a:p>
      </dgm:t>
    </dgm:pt>
    <dgm:pt modelId="{0D4201FA-8F34-40FE-947A-F076A3775006}">
      <dgm:prSet/>
      <dgm:spPr/>
      <dgm:t>
        <a:bodyPr/>
        <a:lstStyle/>
        <a:p>
          <a:r>
            <a:rPr lang="en-US"/>
            <a:t>3. Recall</a:t>
          </a:r>
        </a:p>
      </dgm:t>
    </dgm:pt>
    <dgm:pt modelId="{06FEAE62-10C1-44B9-8B37-09FB4E059D93}" type="parTrans" cxnId="{0D759DAC-59A1-4F78-AB07-685D68270FCE}">
      <dgm:prSet/>
      <dgm:spPr/>
      <dgm:t>
        <a:bodyPr/>
        <a:lstStyle/>
        <a:p>
          <a:endParaRPr lang="en-US"/>
        </a:p>
      </dgm:t>
    </dgm:pt>
    <dgm:pt modelId="{90E8BDF6-8404-45D1-A67B-A173C755C925}" type="sibTrans" cxnId="{0D759DAC-59A1-4F78-AB07-685D68270FCE}">
      <dgm:prSet/>
      <dgm:spPr/>
      <dgm:t>
        <a:bodyPr/>
        <a:lstStyle/>
        <a:p>
          <a:endParaRPr lang="en-US"/>
        </a:p>
      </dgm:t>
    </dgm:pt>
    <dgm:pt modelId="{D415938B-15A5-4AC0-BFE8-4F94FC6FF1DE}">
      <dgm:prSet/>
      <dgm:spPr/>
      <dgm:t>
        <a:bodyPr/>
        <a:lstStyle/>
        <a:p>
          <a:r>
            <a:rPr lang="en-US"/>
            <a:t>4. F1 Score</a:t>
          </a:r>
        </a:p>
      </dgm:t>
    </dgm:pt>
    <dgm:pt modelId="{A9630131-D173-4BDA-A76C-41B8E55519A4}" type="parTrans" cxnId="{ED79B30E-0980-4428-9ED4-E37EA293EC54}">
      <dgm:prSet/>
      <dgm:spPr/>
      <dgm:t>
        <a:bodyPr/>
        <a:lstStyle/>
        <a:p>
          <a:endParaRPr lang="en-US"/>
        </a:p>
      </dgm:t>
    </dgm:pt>
    <dgm:pt modelId="{8837849F-2B0F-4240-8AA7-597D05205E4F}" type="sibTrans" cxnId="{ED79B30E-0980-4428-9ED4-E37EA293EC54}">
      <dgm:prSet/>
      <dgm:spPr/>
      <dgm:t>
        <a:bodyPr/>
        <a:lstStyle/>
        <a:p>
          <a:endParaRPr lang="en-US"/>
        </a:p>
      </dgm:t>
    </dgm:pt>
    <dgm:pt modelId="{824E9BBA-4E77-D244-BB35-849CF5C02DD3}" type="pres">
      <dgm:prSet presAssocID="{FA0B54B2-A263-48DD-BE43-6CF7896A22CF}" presName="linear" presStyleCnt="0">
        <dgm:presLayoutVars>
          <dgm:animLvl val="lvl"/>
          <dgm:resizeHandles val="exact"/>
        </dgm:presLayoutVars>
      </dgm:prSet>
      <dgm:spPr/>
    </dgm:pt>
    <dgm:pt modelId="{258BF61D-904F-D441-88BF-2DD835A29D1D}" type="pres">
      <dgm:prSet presAssocID="{AA4EE676-F969-4E87-8703-7F2E6EF229A9}" presName="parentText" presStyleLbl="node1" presStyleIdx="0" presStyleCnt="4">
        <dgm:presLayoutVars>
          <dgm:chMax val="0"/>
          <dgm:bulletEnabled val="1"/>
        </dgm:presLayoutVars>
      </dgm:prSet>
      <dgm:spPr/>
    </dgm:pt>
    <dgm:pt modelId="{D95ADBED-B23E-D24C-AF76-4CBE9EDF0C2B}" type="pres">
      <dgm:prSet presAssocID="{5418CD4A-5016-4C8B-AA44-44CB458718C9}" presName="spacer" presStyleCnt="0"/>
      <dgm:spPr/>
    </dgm:pt>
    <dgm:pt modelId="{8F0D49FB-927A-E94D-8449-6195CBCF71D4}" type="pres">
      <dgm:prSet presAssocID="{EADE96CE-CEBD-495E-9203-8F718C75BCC7}" presName="parentText" presStyleLbl="node1" presStyleIdx="1" presStyleCnt="4">
        <dgm:presLayoutVars>
          <dgm:chMax val="0"/>
          <dgm:bulletEnabled val="1"/>
        </dgm:presLayoutVars>
      </dgm:prSet>
      <dgm:spPr/>
    </dgm:pt>
    <dgm:pt modelId="{863939BC-3A76-A347-AF4D-9E3317C6F113}" type="pres">
      <dgm:prSet presAssocID="{A60E259A-0C42-4E68-952B-A5D055262A43}" presName="spacer" presStyleCnt="0"/>
      <dgm:spPr/>
    </dgm:pt>
    <dgm:pt modelId="{8E4C145F-F1E0-7545-AB6B-0D7678E7C057}" type="pres">
      <dgm:prSet presAssocID="{0D4201FA-8F34-40FE-947A-F076A3775006}" presName="parentText" presStyleLbl="node1" presStyleIdx="2" presStyleCnt="4">
        <dgm:presLayoutVars>
          <dgm:chMax val="0"/>
          <dgm:bulletEnabled val="1"/>
        </dgm:presLayoutVars>
      </dgm:prSet>
      <dgm:spPr/>
    </dgm:pt>
    <dgm:pt modelId="{10BEEEA3-800C-3C49-9A92-28FA3065D2A2}" type="pres">
      <dgm:prSet presAssocID="{90E8BDF6-8404-45D1-A67B-A173C755C925}" presName="spacer" presStyleCnt="0"/>
      <dgm:spPr/>
    </dgm:pt>
    <dgm:pt modelId="{F6608F0B-C492-5D4B-9F05-A833D03F78FB}" type="pres">
      <dgm:prSet presAssocID="{D415938B-15A5-4AC0-BFE8-4F94FC6FF1DE}" presName="parentText" presStyleLbl="node1" presStyleIdx="3" presStyleCnt="4">
        <dgm:presLayoutVars>
          <dgm:chMax val="0"/>
          <dgm:bulletEnabled val="1"/>
        </dgm:presLayoutVars>
      </dgm:prSet>
      <dgm:spPr/>
    </dgm:pt>
  </dgm:ptLst>
  <dgm:cxnLst>
    <dgm:cxn modelId="{ED79B30E-0980-4428-9ED4-E37EA293EC54}" srcId="{FA0B54B2-A263-48DD-BE43-6CF7896A22CF}" destId="{D415938B-15A5-4AC0-BFE8-4F94FC6FF1DE}" srcOrd="3" destOrd="0" parTransId="{A9630131-D173-4BDA-A76C-41B8E55519A4}" sibTransId="{8837849F-2B0F-4240-8AA7-597D05205E4F}"/>
    <dgm:cxn modelId="{6FB7EB28-2202-8341-93EB-BB7993EAA5A2}" type="presOf" srcId="{0D4201FA-8F34-40FE-947A-F076A3775006}" destId="{8E4C145F-F1E0-7545-AB6B-0D7678E7C057}" srcOrd="0" destOrd="0" presId="urn:microsoft.com/office/officeart/2005/8/layout/vList2"/>
    <dgm:cxn modelId="{E53EF435-CBB2-4A1F-A713-80860CDC2226}" srcId="{FA0B54B2-A263-48DD-BE43-6CF7896A22CF}" destId="{EADE96CE-CEBD-495E-9203-8F718C75BCC7}" srcOrd="1" destOrd="0" parTransId="{7BE9A7F4-F56D-49F9-A709-FEFBBAE4142E}" sibTransId="{A60E259A-0C42-4E68-952B-A5D055262A43}"/>
    <dgm:cxn modelId="{4F2C4661-8B0E-9B48-8571-29CA5A348E12}" type="presOf" srcId="{AA4EE676-F969-4E87-8703-7F2E6EF229A9}" destId="{258BF61D-904F-D441-88BF-2DD835A29D1D}" srcOrd="0" destOrd="0" presId="urn:microsoft.com/office/officeart/2005/8/layout/vList2"/>
    <dgm:cxn modelId="{600B7562-4042-044C-A41C-41D5C3E3ACA9}" type="presOf" srcId="{FA0B54B2-A263-48DD-BE43-6CF7896A22CF}" destId="{824E9BBA-4E77-D244-BB35-849CF5C02DD3}" srcOrd="0" destOrd="0" presId="urn:microsoft.com/office/officeart/2005/8/layout/vList2"/>
    <dgm:cxn modelId="{9A0DE382-803C-7442-ADF8-69B3CD99E4CA}" type="presOf" srcId="{EADE96CE-CEBD-495E-9203-8F718C75BCC7}" destId="{8F0D49FB-927A-E94D-8449-6195CBCF71D4}" srcOrd="0" destOrd="0" presId="urn:microsoft.com/office/officeart/2005/8/layout/vList2"/>
    <dgm:cxn modelId="{0D759DAC-59A1-4F78-AB07-685D68270FCE}" srcId="{FA0B54B2-A263-48DD-BE43-6CF7896A22CF}" destId="{0D4201FA-8F34-40FE-947A-F076A3775006}" srcOrd="2" destOrd="0" parTransId="{06FEAE62-10C1-44B9-8B37-09FB4E059D93}" sibTransId="{90E8BDF6-8404-45D1-A67B-A173C755C925}"/>
    <dgm:cxn modelId="{345267AF-3960-4795-AB41-81ACDDAAFC5E}" srcId="{FA0B54B2-A263-48DD-BE43-6CF7896A22CF}" destId="{AA4EE676-F969-4E87-8703-7F2E6EF229A9}" srcOrd="0" destOrd="0" parTransId="{2FACDD1C-687D-420D-A552-CC4D92DE6E9A}" sibTransId="{5418CD4A-5016-4C8B-AA44-44CB458718C9}"/>
    <dgm:cxn modelId="{321DCAE5-901D-5B46-B27D-B5D0CEAD6830}" type="presOf" srcId="{D415938B-15A5-4AC0-BFE8-4F94FC6FF1DE}" destId="{F6608F0B-C492-5D4B-9F05-A833D03F78FB}" srcOrd="0" destOrd="0" presId="urn:microsoft.com/office/officeart/2005/8/layout/vList2"/>
    <dgm:cxn modelId="{6B762FAD-10C5-C640-9861-8551B34347E2}" type="presParOf" srcId="{824E9BBA-4E77-D244-BB35-849CF5C02DD3}" destId="{258BF61D-904F-D441-88BF-2DD835A29D1D}" srcOrd="0" destOrd="0" presId="urn:microsoft.com/office/officeart/2005/8/layout/vList2"/>
    <dgm:cxn modelId="{2A2448BE-38D5-1649-90A1-DBEF3405143C}" type="presParOf" srcId="{824E9BBA-4E77-D244-BB35-849CF5C02DD3}" destId="{D95ADBED-B23E-D24C-AF76-4CBE9EDF0C2B}" srcOrd="1" destOrd="0" presId="urn:microsoft.com/office/officeart/2005/8/layout/vList2"/>
    <dgm:cxn modelId="{C9A9047C-2119-054C-AF26-912E2A3842E1}" type="presParOf" srcId="{824E9BBA-4E77-D244-BB35-849CF5C02DD3}" destId="{8F0D49FB-927A-E94D-8449-6195CBCF71D4}" srcOrd="2" destOrd="0" presId="urn:microsoft.com/office/officeart/2005/8/layout/vList2"/>
    <dgm:cxn modelId="{B61950B8-4391-F14F-AF3E-76EF2ACDD174}" type="presParOf" srcId="{824E9BBA-4E77-D244-BB35-849CF5C02DD3}" destId="{863939BC-3A76-A347-AF4D-9E3317C6F113}" srcOrd="3" destOrd="0" presId="urn:microsoft.com/office/officeart/2005/8/layout/vList2"/>
    <dgm:cxn modelId="{E3E5372D-5086-C74E-B7C4-446C12A21645}" type="presParOf" srcId="{824E9BBA-4E77-D244-BB35-849CF5C02DD3}" destId="{8E4C145F-F1E0-7545-AB6B-0D7678E7C057}" srcOrd="4" destOrd="0" presId="urn:microsoft.com/office/officeart/2005/8/layout/vList2"/>
    <dgm:cxn modelId="{2523445D-7CB9-C743-9287-6C542DCEAF36}" type="presParOf" srcId="{824E9BBA-4E77-D244-BB35-849CF5C02DD3}" destId="{10BEEEA3-800C-3C49-9A92-28FA3065D2A2}" srcOrd="5" destOrd="0" presId="urn:microsoft.com/office/officeart/2005/8/layout/vList2"/>
    <dgm:cxn modelId="{843319CE-6734-6F4C-B3E5-B8D136322695}" type="presParOf" srcId="{824E9BBA-4E77-D244-BB35-849CF5C02DD3}" destId="{F6608F0B-C492-5D4B-9F05-A833D03F78F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F5B890D-C1FD-4A6C-85B1-AD6F9F106F22}"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en-US"/>
        </a:p>
      </dgm:t>
    </dgm:pt>
    <dgm:pt modelId="{B120C59E-2EBC-4FA1-ACAE-79093E02EFEC}">
      <dgm:prSet/>
      <dgm:spPr/>
      <dgm:t>
        <a:bodyPr/>
        <a:lstStyle/>
        <a:p>
          <a:r>
            <a:rPr lang="en-US"/>
            <a:t>1. Import Libraries</a:t>
          </a:r>
        </a:p>
      </dgm:t>
    </dgm:pt>
    <dgm:pt modelId="{4C470C0A-52AF-4710-A6DC-E239F34FD395}" type="parTrans" cxnId="{C36E3D39-C88B-4161-ADFC-59EA382E3CDD}">
      <dgm:prSet/>
      <dgm:spPr/>
      <dgm:t>
        <a:bodyPr/>
        <a:lstStyle/>
        <a:p>
          <a:endParaRPr lang="en-US"/>
        </a:p>
      </dgm:t>
    </dgm:pt>
    <dgm:pt modelId="{A9D022F0-3330-44B1-A6EE-1DE13CC80A6F}" type="sibTrans" cxnId="{C36E3D39-C88B-4161-ADFC-59EA382E3CDD}">
      <dgm:prSet/>
      <dgm:spPr/>
      <dgm:t>
        <a:bodyPr/>
        <a:lstStyle/>
        <a:p>
          <a:endParaRPr lang="en-US"/>
        </a:p>
      </dgm:t>
    </dgm:pt>
    <dgm:pt modelId="{BB362399-318D-4B8B-B761-36A18C3904C8}">
      <dgm:prSet/>
      <dgm:spPr/>
      <dgm:t>
        <a:bodyPr/>
        <a:lstStyle/>
        <a:p>
          <a:r>
            <a:rPr lang="en-US"/>
            <a:t>2. Load and Preprocess Data</a:t>
          </a:r>
        </a:p>
      </dgm:t>
    </dgm:pt>
    <dgm:pt modelId="{D5CA2B85-EDC1-47DE-896C-4851CE977F5A}" type="parTrans" cxnId="{C6A4023F-0E56-43CE-9F98-E85131A95D26}">
      <dgm:prSet/>
      <dgm:spPr/>
      <dgm:t>
        <a:bodyPr/>
        <a:lstStyle/>
        <a:p>
          <a:endParaRPr lang="en-US"/>
        </a:p>
      </dgm:t>
    </dgm:pt>
    <dgm:pt modelId="{E604FAC9-83E6-428C-9CAE-1B53F6798E1B}" type="sibTrans" cxnId="{C6A4023F-0E56-43CE-9F98-E85131A95D26}">
      <dgm:prSet/>
      <dgm:spPr/>
      <dgm:t>
        <a:bodyPr/>
        <a:lstStyle/>
        <a:p>
          <a:endParaRPr lang="en-US"/>
        </a:p>
      </dgm:t>
    </dgm:pt>
    <dgm:pt modelId="{0AC2BFA1-EB56-4A21-B714-57224DB05A80}">
      <dgm:prSet/>
      <dgm:spPr/>
      <dgm:t>
        <a:bodyPr/>
        <a:lstStyle/>
        <a:p>
          <a:r>
            <a:rPr lang="en-US" dirty="0"/>
            <a:t>3. Text Preprocessing Functions</a:t>
          </a:r>
        </a:p>
      </dgm:t>
    </dgm:pt>
    <dgm:pt modelId="{69BB2322-6BC3-42A2-BEEA-4811D973458B}" type="parTrans" cxnId="{32FDDA47-C01D-4DC0-8312-E4731009CC0D}">
      <dgm:prSet/>
      <dgm:spPr/>
      <dgm:t>
        <a:bodyPr/>
        <a:lstStyle/>
        <a:p>
          <a:endParaRPr lang="en-US"/>
        </a:p>
      </dgm:t>
    </dgm:pt>
    <dgm:pt modelId="{5B398FC3-A4B5-42BA-8866-8EAD6B63C27F}" type="sibTrans" cxnId="{32FDDA47-C01D-4DC0-8312-E4731009CC0D}">
      <dgm:prSet/>
      <dgm:spPr/>
      <dgm:t>
        <a:bodyPr/>
        <a:lstStyle/>
        <a:p>
          <a:endParaRPr lang="en-US"/>
        </a:p>
      </dgm:t>
    </dgm:pt>
    <dgm:pt modelId="{A7254CA8-AF37-4F77-ADF4-44470645F2D2}">
      <dgm:prSet/>
      <dgm:spPr/>
      <dgm:t>
        <a:bodyPr/>
        <a:lstStyle/>
        <a:p>
          <a:r>
            <a:rPr lang="en-US" dirty="0"/>
            <a:t>4.Split Data</a:t>
          </a:r>
        </a:p>
      </dgm:t>
    </dgm:pt>
    <dgm:pt modelId="{CEC85CFF-2B85-4561-9006-BB771AC62E9D}" type="parTrans" cxnId="{1E441C3C-D703-43FE-90E9-6E52B04A338D}">
      <dgm:prSet/>
      <dgm:spPr/>
      <dgm:t>
        <a:bodyPr/>
        <a:lstStyle/>
        <a:p>
          <a:endParaRPr lang="en-US"/>
        </a:p>
      </dgm:t>
    </dgm:pt>
    <dgm:pt modelId="{DB24361C-CA69-4791-BDDD-67965A05BA4E}" type="sibTrans" cxnId="{1E441C3C-D703-43FE-90E9-6E52B04A338D}">
      <dgm:prSet/>
      <dgm:spPr/>
      <dgm:t>
        <a:bodyPr/>
        <a:lstStyle/>
        <a:p>
          <a:endParaRPr lang="en-US"/>
        </a:p>
      </dgm:t>
    </dgm:pt>
    <dgm:pt modelId="{CB05B63F-F804-4F5B-A412-AC53193D7E03}">
      <dgm:prSet/>
      <dgm:spPr/>
      <dgm:t>
        <a:bodyPr/>
        <a:lstStyle/>
        <a:p>
          <a:r>
            <a:rPr lang="en-US"/>
            <a:t>5. Feature Extraction</a:t>
          </a:r>
        </a:p>
      </dgm:t>
    </dgm:pt>
    <dgm:pt modelId="{A44B5F09-61BC-4EFF-9C31-1DED5D2612D8}" type="parTrans" cxnId="{4267EC81-C10D-4F22-9CD1-54E771A18F93}">
      <dgm:prSet/>
      <dgm:spPr/>
      <dgm:t>
        <a:bodyPr/>
        <a:lstStyle/>
        <a:p>
          <a:endParaRPr lang="en-US"/>
        </a:p>
      </dgm:t>
    </dgm:pt>
    <dgm:pt modelId="{BDD81AB9-EE7E-4695-90CA-0514250BF8D8}" type="sibTrans" cxnId="{4267EC81-C10D-4F22-9CD1-54E771A18F93}">
      <dgm:prSet/>
      <dgm:spPr/>
      <dgm:t>
        <a:bodyPr/>
        <a:lstStyle/>
        <a:p>
          <a:endParaRPr lang="en-US"/>
        </a:p>
      </dgm:t>
    </dgm:pt>
    <dgm:pt modelId="{663C5D46-CEBB-43F7-8477-F5AB53942C9E}">
      <dgm:prSet/>
      <dgm:spPr/>
      <dgm:t>
        <a:bodyPr/>
        <a:lstStyle/>
        <a:p>
          <a:r>
            <a:rPr lang="en-US"/>
            <a:t>6. Define and Train Classifiers</a:t>
          </a:r>
        </a:p>
      </dgm:t>
    </dgm:pt>
    <dgm:pt modelId="{2B8A3572-C16D-461E-B0FA-888F83F84EFF}" type="parTrans" cxnId="{87361444-E99C-4C6B-B27A-935AC6AD8D3B}">
      <dgm:prSet/>
      <dgm:spPr/>
      <dgm:t>
        <a:bodyPr/>
        <a:lstStyle/>
        <a:p>
          <a:endParaRPr lang="en-US"/>
        </a:p>
      </dgm:t>
    </dgm:pt>
    <dgm:pt modelId="{935A79C0-EF02-44E9-B642-7882E5D2AE60}" type="sibTrans" cxnId="{87361444-E99C-4C6B-B27A-935AC6AD8D3B}">
      <dgm:prSet/>
      <dgm:spPr/>
      <dgm:t>
        <a:bodyPr/>
        <a:lstStyle/>
        <a:p>
          <a:endParaRPr lang="en-US"/>
        </a:p>
      </dgm:t>
    </dgm:pt>
    <dgm:pt modelId="{9B40B4FE-2625-41C9-BF0B-E269073B3527}">
      <dgm:prSet/>
      <dgm:spPr/>
      <dgm:t>
        <a:bodyPr/>
        <a:lstStyle/>
        <a:p>
          <a:r>
            <a:rPr lang="en-US"/>
            <a:t>7. K-fold Cross-Validation</a:t>
          </a:r>
        </a:p>
      </dgm:t>
    </dgm:pt>
    <dgm:pt modelId="{F5257135-E50E-4E5A-BC4C-F3940230E3CB}" type="parTrans" cxnId="{47547B55-701B-4F65-9432-86E9D3D3B967}">
      <dgm:prSet/>
      <dgm:spPr/>
      <dgm:t>
        <a:bodyPr/>
        <a:lstStyle/>
        <a:p>
          <a:endParaRPr lang="en-US"/>
        </a:p>
      </dgm:t>
    </dgm:pt>
    <dgm:pt modelId="{5C3B7860-6376-41BB-8542-A8BA598FA658}" type="sibTrans" cxnId="{47547B55-701B-4F65-9432-86E9D3D3B967}">
      <dgm:prSet/>
      <dgm:spPr/>
      <dgm:t>
        <a:bodyPr/>
        <a:lstStyle/>
        <a:p>
          <a:endParaRPr lang="en-US"/>
        </a:p>
      </dgm:t>
    </dgm:pt>
    <dgm:pt modelId="{1AD3B584-C85E-444D-A82F-47FF62719B32}">
      <dgm:prSet/>
      <dgm:spPr/>
      <dgm:t>
        <a:bodyPr/>
        <a:lstStyle/>
        <a:p>
          <a:r>
            <a:rPr lang="en-US"/>
            <a:t>8. Model Performance Comparison</a:t>
          </a:r>
        </a:p>
      </dgm:t>
    </dgm:pt>
    <dgm:pt modelId="{9D0FD1B7-2B71-4184-A2F2-AAB224DE0035}" type="parTrans" cxnId="{766E6892-03F8-47FD-839E-829FEC200986}">
      <dgm:prSet/>
      <dgm:spPr/>
      <dgm:t>
        <a:bodyPr/>
        <a:lstStyle/>
        <a:p>
          <a:endParaRPr lang="en-US"/>
        </a:p>
      </dgm:t>
    </dgm:pt>
    <dgm:pt modelId="{B6B24849-60C1-4C6D-B296-A7D8BBE6D471}" type="sibTrans" cxnId="{766E6892-03F8-47FD-839E-829FEC200986}">
      <dgm:prSet/>
      <dgm:spPr/>
      <dgm:t>
        <a:bodyPr/>
        <a:lstStyle/>
        <a:p>
          <a:endParaRPr lang="en-US"/>
        </a:p>
      </dgm:t>
    </dgm:pt>
    <dgm:pt modelId="{313E9F66-A349-4BC6-99E1-91F8AB5C60CE}">
      <dgm:prSet/>
      <dgm:spPr/>
      <dgm:t>
        <a:bodyPr/>
        <a:lstStyle/>
        <a:p>
          <a:r>
            <a:rPr lang="en-US"/>
            <a:t>9. Handling Imbalanced Data using SMOTE</a:t>
          </a:r>
        </a:p>
      </dgm:t>
    </dgm:pt>
    <dgm:pt modelId="{8C32AEA1-93D1-4BA5-9D15-CEC3C589A930}" type="parTrans" cxnId="{055B9910-67A1-4EA9-BF1C-A76F7552791E}">
      <dgm:prSet/>
      <dgm:spPr/>
      <dgm:t>
        <a:bodyPr/>
        <a:lstStyle/>
        <a:p>
          <a:endParaRPr lang="en-US"/>
        </a:p>
      </dgm:t>
    </dgm:pt>
    <dgm:pt modelId="{6339E9FD-8378-49A9-9FA1-05CA027BD74E}" type="sibTrans" cxnId="{055B9910-67A1-4EA9-BF1C-A76F7552791E}">
      <dgm:prSet/>
      <dgm:spPr/>
      <dgm:t>
        <a:bodyPr/>
        <a:lstStyle/>
        <a:p>
          <a:endParaRPr lang="en-US"/>
        </a:p>
      </dgm:t>
    </dgm:pt>
    <dgm:pt modelId="{AF4158DA-9726-DD48-9044-A973036D75B8}" type="pres">
      <dgm:prSet presAssocID="{AF5B890D-C1FD-4A6C-85B1-AD6F9F106F22}" presName="Name0" presStyleCnt="0">
        <dgm:presLayoutVars>
          <dgm:dir/>
          <dgm:resizeHandles val="exact"/>
        </dgm:presLayoutVars>
      </dgm:prSet>
      <dgm:spPr/>
    </dgm:pt>
    <dgm:pt modelId="{780B8FF0-57EB-E04C-BFDB-8C6E6433B48D}" type="pres">
      <dgm:prSet presAssocID="{B120C59E-2EBC-4FA1-ACAE-79093E02EFEC}" presName="node" presStyleLbl="node1" presStyleIdx="0" presStyleCnt="9">
        <dgm:presLayoutVars>
          <dgm:bulletEnabled val="1"/>
        </dgm:presLayoutVars>
      </dgm:prSet>
      <dgm:spPr/>
    </dgm:pt>
    <dgm:pt modelId="{7519946C-0873-8546-B55B-4563F730D0A5}" type="pres">
      <dgm:prSet presAssocID="{A9D022F0-3330-44B1-A6EE-1DE13CC80A6F}" presName="sibTrans" presStyleLbl="sibTrans1D1" presStyleIdx="0" presStyleCnt="8"/>
      <dgm:spPr/>
    </dgm:pt>
    <dgm:pt modelId="{91B5BA82-C423-1344-80DB-60A7FE472125}" type="pres">
      <dgm:prSet presAssocID="{A9D022F0-3330-44B1-A6EE-1DE13CC80A6F}" presName="connectorText" presStyleLbl="sibTrans1D1" presStyleIdx="0" presStyleCnt="8"/>
      <dgm:spPr/>
    </dgm:pt>
    <dgm:pt modelId="{9FB98C6E-E38A-464E-ADCD-86C88532FCA7}" type="pres">
      <dgm:prSet presAssocID="{BB362399-318D-4B8B-B761-36A18C3904C8}" presName="node" presStyleLbl="node1" presStyleIdx="1" presStyleCnt="9">
        <dgm:presLayoutVars>
          <dgm:bulletEnabled val="1"/>
        </dgm:presLayoutVars>
      </dgm:prSet>
      <dgm:spPr/>
    </dgm:pt>
    <dgm:pt modelId="{AAC6250D-7AC2-A345-9EF8-065D8CF45306}" type="pres">
      <dgm:prSet presAssocID="{E604FAC9-83E6-428C-9CAE-1B53F6798E1B}" presName="sibTrans" presStyleLbl="sibTrans1D1" presStyleIdx="1" presStyleCnt="8"/>
      <dgm:spPr/>
    </dgm:pt>
    <dgm:pt modelId="{E9940009-A61E-AF4C-A87D-49953FE29943}" type="pres">
      <dgm:prSet presAssocID="{E604FAC9-83E6-428C-9CAE-1B53F6798E1B}" presName="connectorText" presStyleLbl="sibTrans1D1" presStyleIdx="1" presStyleCnt="8"/>
      <dgm:spPr/>
    </dgm:pt>
    <dgm:pt modelId="{1638C592-A02B-854C-AF77-1561AEB93074}" type="pres">
      <dgm:prSet presAssocID="{0AC2BFA1-EB56-4A21-B714-57224DB05A80}" presName="node" presStyleLbl="node1" presStyleIdx="2" presStyleCnt="9">
        <dgm:presLayoutVars>
          <dgm:bulletEnabled val="1"/>
        </dgm:presLayoutVars>
      </dgm:prSet>
      <dgm:spPr/>
    </dgm:pt>
    <dgm:pt modelId="{7E4D334F-A9C5-974C-B6E7-0D0494911DDD}" type="pres">
      <dgm:prSet presAssocID="{5B398FC3-A4B5-42BA-8866-8EAD6B63C27F}" presName="sibTrans" presStyleLbl="sibTrans1D1" presStyleIdx="2" presStyleCnt="8"/>
      <dgm:spPr/>
    </dgm:pt>
    <dgm:pt modelId="{E6A6EC20-8226-694F-9315-524B0A80AD51}" type="pres">
      <dgm:prSet presAssocID="{5B398FC3-A4B5-42BA-8866-8EAD6B63C27F}" presName="connectorText" presStyleLbl="sibTrans1D1" presStyleIdx="2" presStyleCnt="8"/>
      <dgm:spPr/>
    </dgm:pt>
    <dgm:pt modelId="{E9DDC2F8-8352-934C-B3D5-7F69B7D5782C}" type="pres">
      <dgm:prSet presAssocID="{A7254CA8-AF37-4F77-ADF4-44470645F2D2}" presName="node" presStyleLbl="node1" presStyleIdx="3" presStyleCnt="9">
        <dgm:presLayoutVars>
          <dgm:bulletEnabled val="1"/>
        </dgm:presLayoutVars>
      </dgm:prSet>
      <dgm:spPr/>
    </dgm:pt>
    <dgm:pt modelId="{9B5AB8F0-B0CB-3D41-8D4F-14F6CA97202B}" type="pres">
      <dgm:prSet presAssocID="{DB24361C-CA69-4791-BDDD-67965A05BA4E}" presName="sibTrans" presStyleLbl="sibTrans1D1" presStyleIdx="3" presStyleCnt="8"/>
      <dgm:spPr/>
    </dgm:pt>
    <dgm:pt modelId="{46A114FE-A962-0647-92BA-416871A873E1}" type="pres">
      <dgm:prSet presAssocID="{DB24361C-CA69-4791-BDDD-67965A05BA4E}" presName="connectorText" presStyleLbl="sibTrans1D1" presStyleIdx="3" presStyleCnt="8"/>
      <dgm:spPr/>
    </dgm:pt>
    <dgm:pt modelId="{E0B01177-1F42-6148-ACE7-086516E4ABA5}" type="pres">
      <dgm:prSet presAssocID="{CB05B63F-F804-4F5B-A412-AC53193D7E03}" presName="node" presStyleLbl="node1" presStyleIdx="4" presStyleCnt="9">
        <dgm:presLayoutVars>
          <dgm:bulletEnabled val="1"/>
        </dgm:presLayoutVars>
      </dgm:prSet>
      <dgm:spPr/>
    </dgm:pt>
    <dgm:pt modelId="{F0341595-FFA4-0245-BC63-6007B248DC25}" type="pres">
      <dgm:prSet presAssocID="{BDD81AB9-EE7E-4695-90CA-0514250BF8D8}" presName="sibTrans" presStyleLbl="sibTrans1D1" presStyleIdx="4" presStyleCnt="8"/>
      <dgm:spPr/>
    </dgm:pt>
    <dgm:pt modelId="{6BFE437B-0811-3D4B-B2A4-139DA1F6166A}" type="pres">
      <dgm:prSet presAssocID="{BDD81AB9-EE7E-4695-90CA-0514250BF8D8}" presName="connectorText" presStyleLbl="sibTrans1D1" presStyleIdx="4" presStyleCnt="8"/>
      <dgm:spPr/>
    </dgm:pt>
    <dgm:pt modelId="{65486255-49E7-CC43-BFB4-15051E18A375}" type="pres">
      <dgm:prSet presAssocID="{663C5D46-CEBB-43F7-8477-F5AB53942C9E}" presName="node" presStyleLbl="node1" presStyleIdx="5" presStyleCnt="9">
        <dgm:presLayoutVars>
          <dgm:bulletEnabled val="1"/>
        </dgm:presLayoutVars>
      </dgm:prSet>
      <dgm:spPr/>
    </dgm:pt>
    <dgm:pt modelId="{C2277F73-8175-174D-BFED-70995B50A674}" type="pres">
      <dgm:prSet presAssocID="{935A79C0-EF02-44E9-B642-7882E5D2AE60}" presName="sibTrans" presStyleLbl="sibTrans1D1" presStyleIdx="5" presStyleCnt="8"/>
      <dgm:spPr/>
    </dgm:pt>
    <dgm:pt modelId="{4F3B4729-8E1E-D243-B7CB-E7FDEA07C9B4}" type="pres">
      <dgm:prSet presAssocID="{935A79C0-EF02-44E9-B642-7882E5D2AE60}" presName="connectorText" presStyleLbl="sibTrans1D1" presStyleIdx="5" presStyleCnt="8"/>
      <dgm:spPr/>
    </dgm:pt>
    <dgm:pt modelId="{E7E10C5B-C26B-BF49-B725-D3A30FEE6542}" type="pres">
      <dgm:prSet presAssocID="{9B40B4FE-2625-41C9-BF0B-E269073B3527}" presName="node" presStyleLbl="node1" presStyleIdx="6" presStyleCnt="9">
        <dgm:presLayoutVars>
          <dgm:bulletEnabled val="1"/>
        </dgm:presLayoutVars>
      </dgm:prSet>
      <dgm:spPr/>
    </dgm:pt>
    <dgm:pt modelId="{19482343-48D8-FD49-A599-98AC3DBB7D82}" type="pres">
      <dgm:prSet presAssocID="{5C3B7860-6376-41BB-8542-A8BA598FA658}" presName="sibTrans" presStyleLbl="sibTrans1D1" presStyleIdx="6" presStyleCnt="8"/>
      <dgm:spPr/>
    </dgm:pt>
    <dgm:pt modelId="{D8194C75-8065-8E45-AAB9-9A26AD010E41}" type="pres">
      <dgm:prSet presAssocID="{5C3B7860-6376-41BB-8542-A8BA598FA658}" presName="connectorText" presStyleLbl="sibTrans1D1" presStyleIdx="6" presStyleCnt="8"/>
      <dgm:spPr/>
    </dgm:pt>
    <dgm:pt modelId="{E8314640-6833-FD44-A397-F640E0D6BF4F}" type="pres">
      <dgm:prSet presAssocID="{1AD3B584-C85E-444D-A82F-47FF62719B32}" presName="node" presStyleLbl="node1" presStyleIdx="7" presStyleCnt="9">
        <dgm:presLayoutVars>
          <dgm:bulletEnabled val="1"/>
        </dgm:presLayoutVars>
      </dgm:prSet>
      <dgm:spPr/>
    </dgm:pt>
    <dgm:pt modelId="{2A94A03B-85AD-7947-87E1-F77E3F4B20ED}" type="pres">
      <dgm:prSet presAssocID="{B6B24849-60C1-4C6D-B296-A7D8BBE6D471}" presName="sibTrans" presStyleLbl="sibTrans1D1" presStyleIdx="7" presStyleCnt="8"/>
      <dgm:spPr/>
    </dgm:pt>
    <dgm:pt modelId="{4661D8FD-E8EE-D948-83D3-FF5534ADABBF}" type="pres">
      <dgm:prSet presAssocID="{B6B24849-60C1-4C6D-B296-A7D8BBE6D471}" presName="connectorText" presStyleLbl="sibTrans1D1" presStyleIdx="7" presStyleCnt="8"/>
      <dgm:spPr/>
    </dgm:pt>
    <dgm:pt modelId="{9D720A72-AFA7-DC45-86B3-6829F73DC3E4}" type="pres">
      <dgm:prSet presAssocID="{313E9F66-A349-4BC6-99E1-91F8AB5C60CE}" presName="node" presStyleLbl="node1" presStyleIdx="8" presStyleCnt="9">
        <dgm:presLayoutVars>
          <dgm:bulletEnabled val="1"/>
        </dgm:presLayoutVars>
      </dgm:prSet>
      <dgm:spPr/>
    </dgm:pt>
  </dgm:ptLst>
  <dgm:cxnLst>
    <dgm:cxn modelId="{2E0B3705-4455-024E-8557-D5A5B5BD3636}" type="presOf" srcId="{A7254CA8-AF37-4F77-ADF4-44470645F2D2}" destId="{E9DDC2F8-8352-934C-B3D5-7F69B7D5782C}" srcOrd="0" destOrd="0" presId="urn:microsoft.com/office/officeart/2016/7/layout/RepeatingBendingProcessNew"/>
    <dgm:cxn modelId="{BE65BE05-9055-E04E-AD3A-AC6739BE04A2}" type="presOf" srcId="{BDD81AB9-EE7E-4695-90CA-0514250BF8D8}" destId="{6BFE437B-0811-3D4B-B2A4-139DA1F6166A}" srcOrd="1" destOrd="0" presId="urn:microsoft.com/office/officeart/2016/7/layout/RepeatingBendingProcessNew"/>
    <dgm:cxn modelId="{2F052A09-DD77-8F46-A3B7-0FE145FC6DE5}" type="presOf" srcId="{5C3B7860-6376-41BB-8542-A8BA598FA658}" destId="{19482343-48D8-FD49-A599-98AC3DBB7D82}" srcOrd="0" destOrd="0" presId="urn:microsoft.com/office/officeart/2016/7/layout/RepeatingBendingProcessNew"/>
    <dgm:cxn modelId="{8574700A-B999-6647-91A3-4746BC502AAB}" type="presOf" srcId="{B6B24849-60C1-4C6D-B296-A7D8BBE6D471}" destId="{4661D8FD-E8EE-D948-83D3-FF5534ADABBF}" srcOrd="1" destOrd="0" presId="urn:microsoft.com/office/officeart/2016/7/layout/RepeatingBendingProcessNew"/>
    <dgm:cxn modelId="{0021170B-4DF2-1F44-8321-1C76E1ACEB32}" type="presOf" srcId="{663C5D46-CEBB-43F7-8477-F5AB53942C9E}" destId="{65486255-49E7-CC43-BFB4-15051E18A375}" srcOrd="0" destOrd="0" presId="urn:microsoft.com/office/officeart/2016/7/layout/RepeatingBendingProcessNew"/>
    <dgm:cxn modelId="{055B9910-67A1-4EA9-BF1C-A76F7552791E}" srcId="{AF5B890D-C1FD-4A6C-85B1-AD6F9F106F22}" destId="{313E9F66-A349-4BC6-99E1-91F8AB5C60CE}" srcOrd="8" destOrd="0" parTransId="{8C32AEA1-93D1-4BA5-9D15-CEC3C589A930}" sibTransId="{6339E9FD-8378-49A9-9FA1-05CA027BD74E}"/>
    <dgm:cxn modelId="{69B1381F-6996-6D4E-AEB6-6E53A49B24D3}" type="presOf" srcId="{A9D022F0-3330-44B1-A6EE-1DE13CC80A6F}" destId="{7519946C-0873-8546-B55B-4563F730D0A5}" srcOrd="0" destOrd="0" presId="urn:microsoft.com/office/officeart/2016/7/layout/RepeatingBendingProcessNew"/>
    <dgm:cxn modelId="{F218CB21-71E5-D148-9BA6-BEB77EF96CF4}" type="presOf" srcId="{CB05B63F-F804-4F5B-A412-AC53193D7E03}" destId="{E0B01177-1F42-6148-ACE7-086516E4ABA5}" srcOrd="0" destOrd="0" presId="urn:microsoft.com/office/officeart/2016/7/layout/RepeatingBendingProcessNew"/>
    <dgm:cxn modelId="{B0C4922A-8644-BF41-8255-3E79B91F6109}" type="presOf" srcId="{313E9F66-A349-4BC6-99E1-91F8AB5C60CE}" destId="{9D720A72-AFA7-DC45-86B3-6829F73DC3E4}" srcOrd="0" destOrd="0" presId="urn:microsoft.com/office/officeart/2016/7/layout/RepeatingBendingProcessNew"/>
    <dgm:cxn modelId="{09C0E731-DE89-A948-B2CA-46A55DB9E142}" type="presOf" srcId="{DB24361C-CA69-4791-BDDD-67965A05BA4E}" destId="{46A114FE-A962-0647-92BA-416871A873E1}" srcOrd="1" destOrd="0" presId="urn:microsoft.com/office/officeart/2016/7/layout/RepeatingBendingProcessNew"/>
    <dgm:cxn modelId="{D9AA1438-3928-4A4C-B703-0BB2FE495001}" type="presOf" srcId="{DB24361C-CA69-4791-BDDD-67965A05BA4E}" destId="{9B5AB8F0-B0CB-3D41-8D4F-14F6CA97202B}" srcOrd="0" destOrd="0" presId="urn:microsoft.com/office/officeart/2016/7/layout/RepeatingBendingProcessNew"/>
    <dgm:cxn modelId="{C36E3D39-C88B-4161-ADFC-59EA382E3CDD}" srcId="{AF5B890D-C1FD-4A6C-85B1-AD6F9F106F22}" destId="{B120C59E-2EBC-4FA1-ACAE-79093E02EFEC}" srcOrd="0" destOrd="0" parTransId="{4C470C0A-52AF-4710-A6DC-E239F34FD395}" sibTransId="{A9D022F0-3330-44B1-A6EE-1DE13CC80A6F}"/>
    <dgm:cxn modelId="{1E441C3C-D703-43FE-90E9-6E52B04A338D}" srcId="{AF5B890D-C1FD-4A6C-85B1-AD6F9F106F22}" destId="{A7254CA8-AF37-4F77-ADF4-44470645F2D2}" srcOrd="3" destOrd="0" parTransId="{CEC85CFF-2B85-4561-9006-BB771AC62E9D}" sibTransId="{DB24361C-CA69-4791-BDDD-67965A05BA4E}"/>
    <dgm:cxn modelId="{C6A4023F-0E56-43CE-9F98-E85131A95D26}" srcId="{AF5B890D-C1FD-4A6C-85B1-AD6F9F106F22}" destId="{BB362399-318D-4B8B-B761-36A18C3904C8}" srcOrd="1" destOrd="0" parTransId="{D5CA2B85-EDC1-47DE-896C-4851CE977F5A}" sibTransId="{E604FAC9-83E6-428C-9CAE-1B53F6798E1B}"/>
    <dgm:cxn modelId="{87361444-E99C-4C6B-B27A-935AC6AD8D3B}" srcId="{AF5B890D-C1FD-4A6C-85B1-AD6F9F106F22}" destId="{663C5D46-CEBB-43F7-8477-F5AB53942C9E}" srcOrd="5" destOrd="0" parTransId="{2B8A3572-C16D-461E-B0FA-888F83F84EFF}" sibTransId="{935A79C0-EF02-44E9-B642-7882E5D2AE60}"/>
    <dgm:cxn modelId="{32FDDA47-C01D-4DC0-8312-E4731009CC0D}" srcId="{AF5B890D-C1FD-4A6C-85B1-AD6F9F106F22}" destId="{0AC2BFA1-EB56-4A21-B714-57224DB05A80}" srcOrd="2" destOrd="0" parTransId="{69BB2322-6BC3-42A2-BEEA-4811D973458B}" sibTransId="{5B398FC3-A4B5-42BA-8866-8EAD6B63C27F}"/>
    <dgm:cxn modelId="{47547B55-701B-4F65-9432-86E9D3D3B967}" srcId="{AF5B890D-C1FD-4A6C-85B1-AD6F9F106F22}" destId="{9B40B4FE-2625-41C9-BF0B-E269073B3527}" srcOrd="6" destOrd="0" parTransId="{F5257135-E50E-4E5A-BC4C-F3940230E3CB}" sibTransId="{5C3B7860-6376-41BB-8542-A8BA598FA658}"/>
    <dgm:cxn modelId="{6590F655-D70B-A642-A5B3-419E58950D8D}" type="presOf" srcId="{5B398FC3-A4B5-42BA-8866-8EAD6B63C27F}" destId="{7E4D334F-A9C5-974C-B6E7-0D0494911DDD}" srcOrd="0" destOrd="0" presId="urn:microsoft.com/office/officeart/2016/7/layout/RepeatingBendingProcessNew"/>
    <dgm:cxn modelId="{F330C270-7BAD-CC49-B1A9-1050ED2B0E48}" type="presOf" srcId="{5B398FC3-A4B5-42BA-8866-8EAD6B63C27F}" destId="{E6A6EC20-8226-694F-9315-524B0A80AD51}" srcOrd="1" destOrd="0" presId="urn:microsoft.com/office/officeart/2016/7/layout/RepeatingBendingProcessNew"/>
    <dgm:cxn modelId="{BFEF0D7C-9AED-014C-950C-07092208CF4A}" type="presOf" srcId="{B6B24849-60C1-4C6D-B296-A7D8BBE6D471}" destId="{2A94A03B-85AD-7947-87E1-F77E3F4B20ED}" srcOrd="0" destOrd="0" presId="urn:microsoft.com/office/officeart/2016/7/layout/RepeatingBendingProcessNew"/>
    <dgm:cxn modelId="{DC70D380-D303-D048-AA07-360435F7DB58}" type="presOf" srcId="{5C3B7860-6376-41BB-8542-A8BA598FA658}" destId="{D8194C75-8065-8E45-AAB9-9A26AD010E41}" srcOrd="1" destOrd="0" presId="urn:microsoft.com/office/officeart/2016/7/layout/RepeatingBendingProcessNew"/>
    <dgm:cxn modelId="{4267EC81-C10D-4F22-9CD1-54E771A18F93}" srcId="{AF5B890D-C1FD-4A6C-85B1-AD6F9F106F22}" destId="{CB05B63F-F804-4F5B-A412-AC53193D7E03}" srcOrd="4" destOrd="0" parTransId="{A44B5F09-61BC-4EFF-9C31-1DED5D2612D8}" sibTransId="{BDD81AB9-EE7E-4695-90CA-0514250BF8D8}"/>
    <dgm:cxn modelId="{98B19689-C0B4-6245-862D-C3E5CA720F51}" type="presOf" srcId="{1AD3B584-C85E-444D-A82F-47FF62719B32}" destId="{E8314640-6833-FD44-A397-F640E0D6BF4F}" srcOrd="0" destOrd="0" presId="urn:microsoft.com/office/officeart/2016/7/layout/RepeatingBendingProcessNew"/>
    <dgm:cxn modelId="{61D2A68A-0138-5D44-A6A3-A9076BDE3941}" type="presOf" srcId="{AF5B890D-C1FD-4A6C-85B1-AD6F9F106F22}" destId="{AF4158DA-9726-DD48-9044-A973036D75B8}" srcOrd="0" destOrd="0" presId="urn:microsoft.com/office/officeart/2016/7/layout/RepeatingBendingProcessNew"/>
    <dgm:cxn modelId="{766E6892-03F8-47FD-839E-829FEC200986}" srcId="{AF5B890D-C1FD-4A6C-85B1-AD6F9F106F22}" destId="{1AD3B584-C85E-444D-A82F-47FF62719B32}" srcOrd="7" destOrd="0" parTransId="{9D0FD1B7-2B71-4184-A2F2-AAB224DE0035}" sibTransId="{B6B24849-60C1-4C6D-B296-A7D8BBE6D471}"/>
    <dgm:cxn modelId="{B50C1A94-B5BE-8045-997C-BDB333762F30}" type="presOf" srcId="{A9D022F0-3330-44B1-A6EE-1DE13CC80A6F}" destId="{91B5BA82-C423-1344-80DB-60A7FE472125}" srcOrd="1" destOrd="0" presId="urn:microsoft.com/office/officeart/2016/7/layout/RepeatingBendingProcessNew"/>
    <dgm:cxn modelId="{B07C409A-1A80-9A48-AF6F-3C2085909F24}" type="presOf" srcId="{0AC2BFA1-EB56-4A21-B714-57224DB05A80}" destId="{1638C592-A02B-854C-AF77-1561AEB93074}" srcOrd="0" destOrd="0" presId="urn:microsoft.com/office/officeart/2016/7/layout/RepeatingBendingProcessNew"/>
    <dgm:cxn modelId="{092E609A-E1F7-4244-98C1-79FA077C8010}" type="presOf" srcId="{9B40B4FE-2625-41C9-BF0B-E269073B3527}" destId="{E7E10C5B-C26B-BF49-B725-D3A30FEE6542}" srcOrd="0" destOrd="0" presId="urn:microsoft.com/office/officeart/2016/7/layout/RepeatingBendingProcessNew"/>
    <dgm:cxn modelId="{7B7719A6-9180-F945-9034-5D0A191E4C8A}" type="presOf" srcId="{B120C59E-2EBC-4FA1-ACAE-79093E02EFEC}" destId="{780B8FF0-57EB-E04C-BFDB-8C6E6433B48D}" srcOrd="0" destOrd="0" presId="urn:microsoft.com/office/officeart/2016/7/layout/RepeatingBendingProcessNew"/>
    <dgm:cxn modelId="{AAD202D8-8604-7941-AB23-FCBFB28CDDF2}" type="presOf" srcId="{935A79C0-EF02-44E9-B642-7882E5D2AE60}" destId="{4F3B4729-8E1E-D243-B7CB-E7FDEA07C9B4}" srcOrd="1" destOrd="0" presId="urn:microsoft.com/office/officeart/2016/7/layout/RepeatingBendingProcessNew"/>
    <dgm:cxn modelId="{B7A910DA-8160-5747-A988-964D0D0A6CBC}" type="presOf" srcId="{E604FAC9-83E6-428C-9CAE-1B53F6798E1B}" destId="{E9940009-A61E-AF4C-A87D-49953FE29943}" srcOrd="1" destOrd="0" presId="urn:microsoft.com/office/officeart/2016/7/layout/RepeatingBendingProcessNew"/>
    <dgm:cxn modelId="{C79FBFDC-BF04-D242-AFF7-A2D9BCA03906}" type="presOf" srcId="{935A79C0-EF02-44E9-B642-7882E5D2AE60}" destId="{C2277F73-8175-174D-BFED-70995B50A674}" srcOrd="0" destOrd="0" presId="urn:microsoft.com/office/officeart/2016/7/layout/RepeatingBendingProcessNew"/>
    <dgm:cxn modelId="{130F34F6-1959-8E45-B194-08A6920341A9}" type="presOf" srcId="{E604FAC9-83E6-428C-9CAE-1B53F6798E1B}" destId="{AAC6250D-7AC2-A345-9EF8-065D8CF45306}" srcOrd="0" destOrd="0" presId="urn:microsoft.com/office/officeart/2016/7/layout/RepeatingBendingProcessNew"/>
    <dgm:cxn modelId="{D39515FA-3B70-DA44-8695-02C09D2AFA59}" type="presOf" srcId="{BB362399-318D-4B8B-B761-36A18C3904C8}" destId="{9FB98C6E-E38A-464E-ADCD-86C88532FCA7}" srcOrd="0" destOrd="0" presId="urn:microsoft.com/office/officeart/2016/7/layout/RepeatingBendingProcessNew"/>
    <dgm:cxn modelId="{08C2EEFC-006D-9C43-99D4-188493339F2E}" type="presOf" srcId="{BDD81AB9-EE7E-4695-90CA-0514250BF8D8}" destId="{F0341595-FFA4-0245-BC63-6007B248DC25}" srcOrd="0" destOrd="0" presId="urn:microsoft.com/office/officeart/2016/7/layout/RepeatingBendingProcessNew"/>
    <dgm:cxn modelId="{1DED8C3C-E902-C84F-B741-A93F4815EA32}" type="presParOf" srcId="{AF4158DA-9726-DD48-9044-A973036D75B8}" destId="{780B8FF0-57EB-E04C-BFDB-8C6E6433B48D}" srcOrd="0" destOrd="0" presId="urn:microsoft.com/office/officeart/2016/7/layout/RepeatingBendingProcessNew"/>
    <dgm:cxn modelId="{F885D606-95B6-644D-8512-885C81282D40}" type="presParOf" srcId="{AF4158DA-9726-DD48-9044-A973036D75B8}" destId="{7519946C-0873-8546-B55B-4563F730D0A5}" srcOrd="1" destOrd="0" presId="urn:microsoft.com/office/officeart/2016/7/layout/RepeatingBendingProcessNew"/>
    <dgm:cxn modelId="{EFBFCB85-F7F8-1F4E-BD63-659D7A7391E9}" type="presParOf" srcId="{7519946C-0873-8546-B55B-4563F730D0A5}" destId="{91B5BA82-C423-1344-80DB-60A7FE472125}" srcOrd="0" destOrd="0" presId="urn:microsoft.com/office/officeart/2016/7/layout/RepeatingBendingProcessNew"/>
    <dgm:cxn modelId="{4FB560D2-CE8B-8540-9D74-F6FCEFC13E8A}" type="presParOf" srcId="{AF4158DA-9726-DD48-9044-A973036D75B8}" destId="{9FB98C6E-E38A-464E-ADCD-86C88532FCA7}" srcOrd="2" destOrd="0" presId="urn:microsoft.com/office/officeart/2016/7/layout/RepeatingBendingProcessNew"/>
    <dgm:cxn modelId="{29734528-A6CF-9C44-95F7-D72ED1E281AA}" type="presParOf" srcId="{AF4158DA-9726-DD48-9044-A973036D75B8}" destId="{AAC6250D-7AC2-A345-9EF8-065D8CF45306}" srcOrd="3" destOrd="0" presId="urn:microsoft.com/office/officeart/2016/7/layout/RepeatingBendingProcessNew"/>
    <dgm:cxn modelId="{60374A06-42B1-AC4B-BE1D-A693B557C9D1}" type="presParOf" srcId="{AAC6250D-7AC2-A345-9EF8-065D8CF45306}" destId="{E9940009-A61E-AF4C-A87D-49953FE29943}" srcOrd="0" destOrd="0" presId="urn:microsoft.com/office/officeart/2016/7/layout/RepeatingBendingProcessNew"/>
    <dgm:cxn modelId="{F97B12C7-5061-8743-8CF2-6F7756D2A88C}" type="presParOf" srcId="{AF4158DA-9726-DD48-9044-A973036D75B8}" destId="{1638C592-A02B-854C-AF77-1561AEB93074}" srcOrd="4" destOrd="0" presId="urn:microsoft.com/office/officeart/2016/7/layout/RepeatingBendingProcessNew"/>
    <dgm:cxn modelId="{60EEA1B8-F310-8047-A68B-3ADB69DC0072}" type="presParOf" srcId="{AF4158DA-9726-DD48-9044-A973036D75B8}" destId="{7E4D334F-A9C5-974C-B6E7-0D0494911DDD}" srcOrd="5" destOrd="0" presId="urn:microsoft.com/office/officeart/2016/7/layout/RepeatingBendingProcessNew"/>
    <dgm:cxn modelId="{BDEDE3E2-C75B-884D-AB98-1BB62485AC05}" type="presParOf" srcId="{7E4D334F-A9C5-974C-B6E7-0D0494911DDD}" destId="{E6A6EC20-8226-694F-9315-524B0A80AD51}" srcOrd="0" destOrd="0" presId="urn:microsoft.com/office/officeart/2016/7/layout/RepeatingBendingProcessNew"/>
    <dgm:cxn modelId="{284815E9-4000-EF4A-9612-E03018FA620B}" type="presParOf" srcId="{AF4158DA-9726-DD48-9044-A973036D75B8}" destId="{E9DDC2F8-8352-934C-B3D5-7F69B7D5782C}" srcOrd="6" destOrd="0" presId="urn:microsoft.com/office/officeart/2016/7/layout/RepeatingBendingProcessNew"/>
    <dgm:cxn modelId="{2C343E3B-5D2B-F44B-90D1-522F46BEB6F1}" type="presParOf" srcId="{AF4158DA-9726-DD48-9044-A973036D75B8}" destId="{9B5AB8F0-B0CB-3D41-8D4F-14F6CA97202B}" srcOrd="7" destOrd="0" presId="urn:microsoft.com/office/officeart/2016/7/layout/RepeatingBendingProcessNew"/>
    <dgm:cxn modelId="{BD2DBD1B-ACC5-1449-B0D1-2B03E5C0B822}" type="presParOf" srcId="{9B5AB8F0-B0CB-3D41-8D4F-14F6CA97202B}" destId="{46A114FE-A962-0647-92BA-416871A873E1}" srcOrd="0" destOrd="0" presId="urn:microsoft.com/office/officeart/2016/7/layout/RepeatingBendingProcessNew"/>
    <dgm:cxn modelId="{93BFB072-1A30-0B44-99C6-84AFC9B3ABB5}" type="presParOf" srcId="{AF4158DA-9726-DD48-9044-A973036D75B8}" destId="{E0B01177-1F42-6148-ACE7-086516E4ABA5}" srcOrd="8" destOrd="0" presId="urn:microsoft.com/office/officeart/2016/7/layout/RepeatingBendingProcessNew"/>
    <dgm:cxn modelId="{AFA30522-7705-5447-B3E1-DEA8D137D1C7}" type="presParOf" srcId="{AF4158DA-9726-DD48-9044-A973036D75B8}" destId="{F0341595-FFA4-0245-BC63-6007B248DC25}" srcOrd="9" destOrd="0" presId="urn:microsoft.com/office/officeart/2016/7/layout/RepeatingBendingProcessNew"/>
    <dgm:cxn modelId="{DBCFE915-B825-5245-BF84-44D3B0FC3470}" type="presParOf" srcId="{F0341595-FFA4-0245-BC63-6007B248DC25}" destId="{6BFE437B-0811-3D4B-B2A4-139DA1F6166A}" srcOrd="0" destOrd="0" presId="urn:microsoft.com/office/officeart/2016/7/layout/RepeatingBendingProcessNew"/>
    <dgm:cxn modelId="{EE20A513-5CFA-EE42-80F8-E4A3815C6867}" type="presParOf" srcId="{AF4158DA-9726-DD48-9044-A973036D75B8}" destId="{65486255-49E7-CC43-BFB4-15051E18A375}" srcOrd="10" destOrd="0" presId="urn:microsoft.com/office/officeart/2016/7/layout/RepeatingBendingProcessNew"/>
    <dgm:cxn modelId="{61A27B80-2161-FC43-887C-DF0492BDD8D9}" type="presParOf" srcId="{AF4158DA-9726-DD48-9044-A973036D75B8}" destId="{C2277F73-8175-174D-BFED-70995B50A674}" srcOrd="11" destOrd="0" presId="urn:microsoft.com/office/officeart/2016/7/layout/RepeatingBendingProcessNew"/>
    <dgm:cxn modelId="{19AA0BF9-BCBB-404D-9242-EC693A9A142B}" type="presParOf" srcId="{C2277F73-8175-174D-BFED-70995B50A674}" destId="{4F3B4729-8E1E-D243-B7CB-E7FDEA07C9B4}" srcOrd="0" destOrd="0" presId="urn:microsoft.com/office/officeart/2016/7/layout/RepeatingBendingProcessNew"/>
    <dgm:cxn modelId="{FD2F9941-FE65-634A-8747-AF11D58912F3}" type="presParOf" srcId="{AF4158DA-9726-DD48-9044-A973036D75B8}" destId="{E7E10C5B-C26B-BF49-B725-D3A30FEE6542}" srcOrd="12" destOrd="0" presId="urn:microsoft.com/office/officeart/2016/7/layout/RepeatingBendingProcessNew"/>
    <dgm:cxn modelId="{330D10A6-418B-4048-B449-4672301986E7}" type="presParOf" srcId="{AF4158DA-9726-DD48-9044-A973036D75B8}" destId="{19482343-48D8-FD49-A599-98AC3DBB7D82}" srcOrd="13" destOrd="0" presId="urn:microsoft.com/office/officeart/2016/7/layout/RepeatingBendingProcessNew"/>
    <dgm:cxn modelId="{86AB2E22-4ED5-144F-B297-476682B75A48}" type="presParOf" srcId="{19482343-48D8-FD49-A599-98AC3DBB7D82}" destId="{D8194C75-8065-8E45-AAB9-9A26AD010E41}" srcOrd="0" destOrd="0" presId="urn:microsoft.com/office/officeart/2016/7/layout/RepeatingBendingProcessNew"/>
    <dgm:cxn modelId="{F57A7FC7-73E0-BA49-9B8A-C7297C2A04BF}" type="presParOf" srcId="{AF4158DA-9726-DD48-9044-A973036D75B8}" destId="{E8314640-6833-FD44-A397-F640E0D6BF4F}" srcOrd="14" destOrd="0" presId="urn:microsoft.com/office/officeart/2016/7/layout/RepeatingBendingProcessNew"/>
    <dgm:cxn modelId="{16286A8A-41CF-B24C-959B-3E850C0C6432}" type="presParOf" srcId="{AF4158DA-9726-DD48-9044-A973036D75B8}" destId="{2A94A03B-85AD-7947-87E1-F77E3F4B20ED}" srcOrd="15" destOrd="0" presId="urn:microsoft.com/office/officeart/2016/7/layout/RepeatingBendingProcessNew"/>
    <dgm:cxn modelId="{43D3CA23-C19C-5046-B1BD-5A5A51C40B71}" type="presParOf" srcId="{2A94A03B-85AD-7947-87E1-F77E3F4B20ED}" destId="{4661D8FD-E8EE-D948-83D3-FF5534ADABBF}" srcOrd="0" destOrd="0" presId="urn:microsoft.com/office/officeart/2016/7/layout/RepeatingBendingProcessNew"/>
    <dgm:cxn modelId="{F0BF9BC3-5042-E84F-BE82-A333852C76B9}" type="presParOf" srcId="{AF4158DA-9726-DD48-9044-A973036D75B8}" destId="{9D720A72-AFA7-DC45-86B3-6829F73DC3E4}" srcOrd="1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BB8CC9-A434-4D1A-8330-DFFF3F8C0E19}">
      <dsp:nvSpPr>
        <dsp:cNvPr id="0" name=""/>
        <dsp:cNvSpPr/>
      </dsp:nvSpPr>
      <dsp:spPr>
        <a:xfrm>
          <a:off x="0" y="5678"/>
          <a:ext cx="11627709" cy="7002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5983D2-0110-48C1-8787-22D34E8D002E}">
      <dsp:nvSpPr>
        <dsp:cNvPr id="0" name=""/>
        <dsp:cNvSpPr/>
      </dsp:nvSpPr>
      <dsp:spPr>
        <a:xfrm>
          <a:off x="211837" y="163243"/>
          <a:ext cx="385535" cy="3851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3F96FB-AA9A-42F5-BF91-6144AB0C21A1}">
      <dsp:nvSpPr>
        <dsp:cNvPr id="0" name=""/>
        <dsp:cNvSpPr/>
      </dsp:nvSpPr>
      <dsp:spPr>
        <a:xfrm>
          <a:off x="809210" y="5678"/>
          <a:ext cx="10793988" cy="744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746" tIns="78746" rIns="78746" bIns="78746"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a:cs typeface="Times New Roman"/>
            </a:rPr>
            <a:t>To develop a spam detection model for devices to reduce inbox clutter caused by unwanted emails, commonly known as spam.</a:t>
          </a:r>
        </a:p>
      </dsp:txBody>
      <dsp:txXfrm>
        <a:off x="809210" y="5678"/>
        <a:ext cx="10793988" cy="744056"/>
      </dsp:txXfrm>
    </dsp:sp>
    <dsp:sp modelId="{78AA7FBF-D974-4923-9A55-54506F6C1EFC}">
      <dsp:nvSpPr>
        <dsp:cNvPr id="0" name=""/>
        <dsp:cNvSpPr/>
      </dsp:nvSpPr>
      <dsp:spPr>
        <a:xfrm>
          <a:off x="0" y="935749"/>
          <a:ext cx="11627709" cy="7002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5452AF-3C27-402B-9211-EFEDF0A6880E}">
      <dsp:nvSpPr>
        <dsp:cNvPr id="0" name=""/>
        <dsp:cNvSpPr/>
      </dsp:nvSpPr>
      <dsp:spPr>
        <a:xfrm>
          <a:off x="211837" y="1093314"/>
          <a:ext cx="385535" cy="3851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FE9D4F-FEDA-42F1-8F27-3A3A7195F450}">
      <dsp:nvSpPr>
        <dsp:cNvPr id="0" name=""/>
        <dsp:cNvSpPr/>
      </dsp:nvSpPr>
      <dsp:spPr>
        <a:xfrm>
          <a:off x="809210" y="935749"/>
          <a:ext cx="10793988" cy="744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746" tIns="78746" rIns="78746" bIns="78746"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a:cs typeface="Times New Roman"/>
            </a:rPr>
            <a:t>By collecting message data and applying natural language processing techniques, we'll classify messages as either spam or ham.</a:t>
          </a:r>
        </a:p>
      </dsp:txBody>
      <dsp:txXfrm>
        <a:off x="809210" y="935749"/>
        <a:ext cx="10793988" cy="744056"/>
      </dsp:txXfrm>
    </dsp:sp>
    <dsp:sp modelId="{9AB6FDF3-F28F-4A5C-AAD0-E278FA76602F}">
      <dsp:nvSpPr>
        <dsp:cNvPr id="0" name=""/>
        <dsp:cNvSpPr/>
      </dsp:nvSpPr>
      <dsp:spPr>
        <a:xfrm>
          <a:off x="0" y="1865821"/>
          <a:ext cx="11627709" cy="7002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B251CF-6C72-451D-9DC6-18BED9E33FEA}">
      <dsp:nvSpPr>
        <dsp:cNvPr id="0" name=""/>
        <dsp:cNvSpPr/>
      </dsp:nvSpPr>
      <dsp:spPr>
        <a:xfrm>
          <a:off x="211837" y="2023386"/>
          <a:ext cx="385535" cy="3851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AB2904-CDE4-4AF0-8E68-0568AD607B40}">
      <dsp:nvSpPr>
        <dsp:cNvPr id="0" name=""/>
        <dsp:cNvSpPr/>
      </dsp:nvSpPr>
      <dsp:spPr>
        <a:xfrm>
          <a:off x="809210" y="1865821"/>
          <a:ext cx="10793988" cy="744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746" tIns="78746" rIns="78746" bIns="78746"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Times New Roman"/>
              <a:cs typeface="Times New Roman"/>
            </a:rPr>
            <a:t>This model will enhance inbox visualization, marking unnecessary messages as spam to save users time. </a:t>
          </a:r>
        </a:p>
      </dsp:txBody>
      <dsp:txXfrm>
        <a:off x="809210" y="1865821"/>
        <a:ext cx="10793988" cy="744056"/>
      </dsp:txXfrm>
    </dsp:sp>
    <dsp:sp modelId="{560B4346-9E94-4740-A883-F15BAAB73DBA}">
      <dsp:nvSpPr>
        <dsp:cNvPr id="0" name=""/>
        <dsp:cNvSpPr/>
      </dsp:nvSpPr>
      <dsp:spPr>
        <a:xfrm>
          <a:off x="0" y="2795892"/>
          <a:ext cx="11627709" cy="7002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E40EBB-7900-4342-84D9-A75C5F74D491}">
      <dsp:nvSpPr>
        <dsp:cNvPr id="0" name=""/>
        <dsp:cNvSpPr/>
      </dsp:nvSpPr>
      <dsp:spPr>
        <a:xfrm>
          <a:off x="211837" y="2953457"/>
          <a:ext cx="385535" cy="38515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59EA82-BE67-457B-AD52-78844B92F707}">
      <dsp:nvSpPr>
        <dsp:cNvPr id="0" name=""/>
        <dsp:cNvSpPr/>
      </dsp:nvSpPr>
      <dsp:spPr>
        <a:xfrm>
          <a:off x="809210" y="2795892"/>
          <a:ext cx="10793988" cy="744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746" tIns="78746" rIns="78746" bIns="78746"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a:cs typeface="Times New Roman"/>
            </a:rPr>
            <a:t>Our approach offers an efficient solution to manage inbox overload, providing users with a cleaner and more organized inbox experience.</a:t>
          </a:r>
        </a:p>
      </dsp:txBody>
      <dsp:txXfrm>
        <a:off x="809210" y="2795892"/>
        <a:ext cx="10793988" cy="744056"/>
      </dsp:txXfrm>
    </dsp:sp>
    <dsp:sp modelId="{9FF15D6F-3DDF-4A9F-8820-EC6AE1204E5D}">
      <dsp:nvSpPr>
        <dsp:cNvPr id="0" name=""/>
        <dsp:cNvSpPr/>
      </dsp:nvSpPr>
      <dsp:spPr>
        <a:xfrm>
          <a:off x="0" y="3725963"/>
          <a:ext cx="11627709" cy="7002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B343AE-818C-469F-95A8-CB6745FA97B4}">
      <dsp:nvSpPr>
        <dsp:cNvPr id="0" name=""/>
        <dsp:cNvSpPr/>
      </dsp:nvSpPr>
      <dsp:spPr>
        <a:xfrm>
          <a:off x="211837" y="3883528"/>
          <a:ext cx="385535" cy="38515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C1E0BE-7116-4E9B-A8D2-05724124B4BC}">
      <dsp:nvSpPr>
        <dsp:cNvPr id="0" name=""/>
        <dsp:cNvSpPr/>
      </dsp:nvSpPr>
      <dsp:spPr>
        <a:xfrm>
          <a:off x="809210" y="3725963"/>
          <a:ext cx="10793988" cy="744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746" tIns="78746" rIns="78746" bIns="78746"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a:cs typeface="Times New Roman"/>
            </a:rPr>
            <a:t>Through devised spam detection, we aim to streamline email management on devices.</a:t>
          </a:r>
        </a:p>
      </dsp:txBody>
      <dsp:txXfrm>
        <a:off x="809210" y="3725963"/>
        <a:ext cx="10793988" cy="7440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8A3F36-86B8-5143-838B-09DB19305608}">
      <dsp:nvSpPr>
        <dsp:cNvPr id="0" name=""/>
        <dsp:cNvSpPr/>
      </dsp:nvSpPr>
      <dsp:spPr>
        <a:xfrm>
          <a:off x="9242" y="759400"/>
          <a:ext cx="2762398" cy="283253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With the increasing use of mobile devices and digital communication platforms, the volume of spam messages has grown significantly. </a:t>
          </a:r>
          <a:endParaRPr lang="en-US" sz="1800" kern="1200"/>
        </a:p>
      </dsp:txBody>
      <dsp:txXfrm>
        <a:off x="90150" y="840308"/>
        <a:ext cx="2600582" cy="2670721"/>
      </dsp:txXfrm>
    </dsp:sp>
    <dsp:sp modelId="{74FE0764-6F14-1346-AF37-C2EFEA513B3A}">
      <dsp:nvSpPr>
        <dsp:cNvPr id="0" name=""/>
        <dsp:cNvSpPr/>
      </dsp:nvSpPr>
      <dsp:spPr>
        <a:xfrm>
          <a:off x="3047880" y="1833131"/>
          <a:ext cx="585628" cy="685074"/>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047880" y="1970146"/>
        <a:ext cx="409940" cy="411044"/>
      </dsp:txXfrm>
    </dsp:sp>
    <dsp:sp modelId="{4F1596D9-BFF2-E54B-9BC7-F521B4D5B9FD}">
      <dsp:nvSpPr>
        <dsp:cNvPr id="0" name=""/>
        <dsp:cNvSpPr/>
      </dsp:nvSpPr>
      <dsp:spPr>
        <a:xfrm>
          <a:off x="3876600" y="759400"/>
          <a:ext cx="2762398" cy="2832537"/>
        </a:xfrm>
        <a:prstGeom prst="roundRect">
          <a:avLst>
            <a:gd name="adj" fmla="val 100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These unwanted messages can range from simple advertisements to more malicious content, such as phishing attempts or fraudulent schemes. Protecting users from fraudulent messages that could lead to financial loss or identity theft. </a:t>
          </a:r>
          <a:endParaRPr lang="en-US" sz="1800" kern="1200"/>
        </a:p>
      </dsp:txBody>
      <dsp:txXfrm>
        <a:off x="3957508" y="840308"/>
        <a:ext cx="2600582" cy="2670721"/>
      </dsp:txXfrm>
    </dsp:sp>
    <dsp:sp modelId="{713534F5-DAB9-A04A-8E51-A5841A661365}">
      <dsp:nvSpPr>
        <dsp:cNvPr id="0" name=""/>
        <dsp:cNvSpPr/>
      </dsp:nvSpPr>
      <dsp:spPr>
        <a:xfrm>
          <a:off x="6915239" y="1833131"/>
          <a:ext cx="585628" cy="685074"/>
        </a:xfrm>
        <a:prstGeom prst="rightArrow">
          <a:avLst>
            <a:gd name="adj1" fmla="val 60000"/>
            <a:gd name="adj2" fmla="val 5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915239" y="1970146"/>
        <a:ext cx="409940" cy="411044"/>
      </dsp:txXfrm>
    </dsp:sp>
    <dsp:sp modelId="{181E2F6D-5B28-424D-A5E2-C5BB9D980FFF}">
      <dsp:nvSpPr>
        <dsp:cNvPr id="0" name=""/>
        <dsp:cNvSpPr/>
      </dsp:nvSpPr>
      <dsp:spPr>
        <a:xfrm>
          <a:off x="7743958" y="759400"/>
          <a:ext cx="2762398" cy="2832537"/>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Enhancing the user experience by reducing the clutter of unwanted messages. Preserving the integrity and reliability of communication medium</a:t>
          </a:r>
          <a:endParaRPr lang="en-US" sz="1800" kern="1200"/>
        </a:p>
      </dsp:txBody>
      <dsp:txXfrm>
        <a:off x="7824866" y="840308"/>
        <a:ext cx="2600582" cy="26707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B95DED-7F6D-CE4C-B01C-885911FFED0A}">
      <dsp:nvSpPr>
        <dsp:cNvPr id="0" name=""/>
        <dsp:cNvSpPr/>
      </dsp:nvSpPr>
      <dsp:spPr>
        <a:xfrm>
          <a:off x="0" y="163268"/>
          <a:ext cx="10515600" cy="1216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In today's interconnected world, spam detection is crucial to protect users from scams. </a:t>
          </a:r>
        </a:p>
      </dsp:txBody>
      <dsp:txXfrm>
        <a:off x="59399" y="222667"/>
        <a:ext cx="10396802" cy="1098002"/>
      </dsp:txXfrm>
    </dsp:sp>
    <dsp:sp modelId="{7A5DFE92-AB53-9C41-A442-3A58D0805235}">
      <dsp:nvSpPr>
        <dsp:cNvPr id="0" name=""/>
        <dsp:cNvSpPr/>
      </dsp:nvSpPr>
      <dsp:spPr>
        <a:xfrm>
          <a:off x="0" y="1567269"/>
          <a:ext cx="10515600" cy="12168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To overcome this problem, we are working on spam-detection which uses Multinomial NAIVE-BAYES Theorem, BOW, TF_IDF, Stemming, POS, etc...</a:t>
          </a:r>
        </a:p>
      </dsp:txBody>
      <dsp:txXfrm>
        <a:off x="59399" y="1626668"/>
        <a:ext cx="10396802" cy="1098002"/>
      </dsp:txXfrm>
    </dsp:sp>
    <dsp:sp modelId="{738979CB-9642-3D4F-BFFD-FC419CB5FCD0}">
      <dsp:nvSpPr>
        <dsp:cNvPr id="0" name=""/>
        <dsp:cNvSpPr/>
      </dsp:nvSpPr>
      <dsp:spPr>
        <a:xfrm>
          <a:off x="0" y="2971269"/>
          <a:ext cx="10515600" cy="12168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The outlined approach leverages natural language processing to build an effective spam filter, enabling real-time classification of incoming messages as spam or legitimate, thus enhancing user experience and security.</a:t>
          </a:r>
        </a:p>
      </dsp:txBody>
      <dsp:txXfrm>
        <a:off x="59399" y="3030668"/>
        <a:ext cx="10396802" cy="10980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8BF61D-904F-D441-88BF-2DD835A29D1D}">
      <dsp:nvSpPr>
        <dsp:cNvPr id="0" name=""/>
        <dsp:cNvSpPr/>
      </dsp:nvSpPr>
      <dsp:spPr>
        <a:xfrm>
          <a:off x="0" y="7590"/>
          <a:ext cx="10515600" cy="695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1. Accuracy</a:t>
          </a:r>
        </a:p>
      </dsp:txBody>
      <dsp:txXfrm>
        <a:off x="33955" y="41545"/>
        <a:ext cx="10447690" cy="627655"/>
      </dsp:txXfrm>
    </dsp:sp>
    <dsp:sp modelId="{8F0D49FB-927A-E94D-8449-6195CBCF71D4}">
      <dsp:nvSpPr>
        <dsp:cNvPr id="0" name=""/>
        <dsp:cNvSpPr/>
      </dsp:nvSpPr>
      <dsp:spPr>
        <a:xfrm>
          <a:off x="0" y="786675"/>
          <a:ext cx="10515600" cy="695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2. Precision</a:t>
          </a:r>
        </a:p>
      </dsp:txBody>
      <dsp:txXfrm>
        <a:off x="33955" y="820630"/>
        <a:ext cx="10447690" cy="627655"/>
      </dsp:txXfrm>
    </dsp:sp>
    <dsp:sp modelId="{8E4C145F-F1E0-7545-AB6B-0D7678E7C057}">
      <dsp:nvSpPr>
        <dsp:cNvPr id="0" name=""/>
        <dsp:cNvSpPr/>
      </dsp:nvSpPr>
      <dsp:spPr>
        <a:xfrm>
          <a:off x="0" y="1565760"/>
          <a:ext cx="10515600" cy="695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3. Recall</a:t>
          </a:r>
        </a:p>
      </dsp:txBody>
      <dsp:txXfrm>
        <a:off x="33955" y="1599715"/>
        <a:ext cx="10447690" cy="627655"/>
      </dsp:txXfrm>
    </dsp:sp>
    <dsp:sp modelId="{F6608F0B-C492-5D4B-9F05-A833D03F78FB}">
      <dsp:nvSpPr>
        <dsp:cNvPr id="0" name=""/>
        <dsp:cNvSpPr/>
      </dsp:nvSpPr>
      <dsp:spPr>
        <a:xfrm>
          <a:off x="0" y="2344844"/>
          <a:ext cx="10515600" cy="695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4. F1 Score</a:t>
          </a:r>
        </a:p>
      </dsp:txBody>
      <dsp:txXfrm>
        <a:off x="33955" y="2378799"/>
        <a:ext cx="10447690" cy="6276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9946C-0873-8546-B55B-4563F730D0A5}">
      <dsp:nvSpPr>
        <dsp:cNvPr id="0" name=""/>
        <dsp:cNvSpPr/>
      </dsp:nvSpPr>
      <dsp:spPr>
        <a:xfrm>
          <a:off x="2968203" y="511688"/>
          <a:ext cx="395868" cy="91440"/>
        </a:xfrm>
        <a:custGeom>
          <a:avLst/>
          <a:gdLst/>
          <a:ahLst/>
          <a:cxnLst/>
          <a:rect l="0" t="0" r="0" b="0"/>
          <a:pathLst>
            <a:path>
              <a:moveTo>
                <a:pt x="0" y="45720"/>
              </a:moveTo>
              <a:lnTo>
                <a:pt x="395868"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5475" y="555276"/>
        <a:ext cx="21323" cy="4264"/>
      </dsp:txXfrm>
    </dsp:sp>
    <dsp:sp modelId="{780B8FF0-57EB-E04C-BFDB-8C6E6433B48D}">
      <dsp:nvSpPr>
        <dsp:cNvPr id="0" name=""/>
        <dsp:cNvSpPr/>
      </dsp:nvSpPr>
      <dsp:spPr>
        <a:xfrm>
          <a:off x="1115793" y="1146"/>
          <a:ext cx="1854209" cy="111252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858" tIns="95371" rIns="90858" bIns="95371" numCol="1" spcCol="1270" anchor="ctr" anchorCtr="0">
          <a:noAutofit/>
        </a:bodyPr>
        <a:lstStyle/>
        <a:p>
          <a:pPr marL="0" lvl="0" indent="0" algn="ctr" defTabSz="844550">
            <a:lnSpc>
              <a:spcPct val="90000"/>
            </a:lnSpc>
            <a:spcBef>
              <a:spcPct val="0"/>
            </a:spcBef>
            <a:spcAft>
              <a:spcPct val="35000"/>
            </a:spcAft>
            <a:buNone/>
          </a:pPr>
          <a:r>
            <a:rPr lang="en-US" sz="1900" kern="1200"/>
            <a:t>1. Import Libraries</a:t>
          </a:r>
        </a:p>
      </dsp:txBody>
      <dsp:txXfrm>
        <a:off x="1115793" y="1146"/>
        <a:ext cx="1854209" cy="1112525"/>
      </dsp:txXfrm>
    </dsp:sp>
    <dsp:sp modelId="{AAC6250D-7AC2-A345-9EF8-065D8CF45306}">
      <dsp:nvSpPr>
        <dsp:cNvPr id="0" name=""/>
        <dsp:cNvSpPr/>
      </dsp:nvSpPr>
      <dsp:spPr>
        <a:xfrm>
          <a:off x="5248880" y="511688"/>
          <a:ext cx="395868" cy="91440"/>
        </a:xfrm>
        <a:custGeom>
          <a:avLst/>
          <a:gdLst/>
          <a:ahLst/>
          <a:cxnLst/>
          <a:rect l="0" t="0" r="0" b="0"/>
          <a:pathLst>
            <a:path>
              <a:moveTo>
                <a:pt x="0" y="45720"/>
              </a:moveTo>
              <a:lnTo>
                <a:pt x="395868" y="45720"/>
              </a:lnTo>
            </a:path>
          </a:pathLst>
        </a:custGeom>
        <a:noFill/>
        <a:ln w="6350" cap="flat" cmpd="sng" algn="ctr">
          <a:solidFill>
            <a:schemeClr val="accent2">
              <a:hueOff val="-207909"/>
              <a:satOff val="-11990"/>
              <a:lumOff val="123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36152" y="555276"/>
        <a:ext cx="21323" cy="4264"/>
      </dsp:txXfrm>
    </dsp:sp>
    <dsp:sp modelId="{9FB98C6E-E38A-464E-ADCD-86C88532FCA7}">
      <dsp:nvSpPr>
        <dsp:cNvPr id="0" name=""/>
        <dsp:cNvSpPr/>
      </dsp:nvSpPr>
      <dsp:spPr>
        <a:xfrm>
          <a:off x="3396471" y="1146"/>
          <a:ext cx="1854209" cy="1112525"/>
        </a:xfrm>
        <a:prstGeom prst="rect">
          <a:avLst/>
        </a:prstGeom>
        <a:solidFill>
          <a:schemeClr val="accent2">
            <a:hueOff val="-181920"/>
            <a:satOff val="-10491"/>
            <a:lumOff val="1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858" tIns="95371" rIns="90858" bIns="95371" numCol="1" spcCol="1270" anchor="ctr" anchorCtr="0">
          <a:noAutofit/>
        </a:bodyPr>
        <a:lstStyle/>
        <a:p>
          <a:pPr marL="0" lvl="0" indent="0" algn="ctr" defTabSz="844550">
            <a:lnSpc>
              <a:spcPct val="90000"/>
            </a:lnSpc>
            <a:spcBef>
              <a:spcPct val="0"/>
            </a:spcBef>
            <a:spcAft>
              <a:spcPct val="35000"/>
            </a:spcAft>
            <a:buNone/>
          </a:pPr>
          <a:r>
            <a:rPr lang="en-US" sz="1900" kern="1200"/>
            <a:t>2. Load and Preprocess Data</a:t>
          </a:r>
        </a:p>
      </dsp:txBody>
      <dsp:txXfrm>
        <a:off x="3396471" y="1146"/>
        <a:ext cx="1854209" cy="1112525"/>
      </dsp:txXfrm>
    </dsp:sp>
    <dsp:sp modelId="{7E4D334F-A9C5-974C-B6E7-0D0494911DDD}">
      <dsp:nvSpPr>
        <dsp:cNvPr id="0" name=""/>
        <dsp:cNvSpPr/>
      </dsp:nvSpPr>
      <dsp:spPr>
        <a:xfrm>
          <a:off x="7529557" y="511688"/>
          <a:ext cx="395868" cy="91440"/>
        </a:xfrm>
        <a:custGeom>
          <a:avLst/>
          <a:gdLst/>
          <a:ahLst/>
          <a:cxnLst/>
          <a:rect l="0" t="0" r="0" b="0"/>
          <a:pathLst>
            <a:path>
              <a:moveTo>
                <a:pt x="0" y="45720"/>
              </a:moveTo>
              <a:lnTo>
                <a:pt x="395868" y="45720"/>
              </a:lnTo>
            </a:path>
          </a:pathLst>
        </a:custGeom>
        <a:noFill/>
        <a:ln w="6350" cap="flat" cmpd="sng" algn="ctr">
          <a:solidFill>
            <a:schemeClr val="accent2">
              <a:hueOff val="-415818"/>
              <a:satOff val="-23979"/>
              <a:lumOff val="24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716830" y="555276"/>
        <a:ext cx="21323" cy="4264"/>
      </dsp:txXfrm>
    </dsp:sp>
    <dsp:sp modelId="{1638C592-A02B-854C-AF77-1561AEB93074}">
      <dsp:nvSpPr>
        <dsp:cNvPr id="0" name=""/>
        <dsp:cNvSpPr/>
      </dsp:nvSpPr>
      <dsp:spPr>
        <a:xfrm>
          <a:off x="5677148" y="1146"/>
          <a:ext cx="1854209" cy="1112525"/>
        </a:xfrm>
        <a:prstGeom prst="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858" tIns="95371" rIns="90858" bIns="95371" numCol="1" spcCol="1270" anchor="ctr" anchorCtr="0">
          <a:noAutofit/>
        </a:bodyPr>
        <a:lstStyle/>
        <a:p>
          <a:pPr marL="0" lvl="0" indent="0" algn="ctr" defTabSz="844550">
            <a:lnSpc>
              <a:spcPct val="90000"/>
            </a:lnSpc>
            <a:spcBef>
              <a:spcPct val="0"/>
            </a:spcBef>
            <a:spcAft>
              <a:spcPct val="35000"/>
            </a:spcAft>
            <a:buNone/>
          </a:pPr>
          <a:r>
            <a:rPr lang="en-US" sz="1900" kern="1200" dirty="0"/>
            <a:t>3. Text Preprocessing Functions</a:t>
          </a:r>
        </a:p>
      </dsp:txBody>
      <dsp:txXfrm>
        <a:off x="5677148" y="1146"/>
        <a:ext cx="1854209" cy="1112525"/>
      </dsp:txXfrm>
    </dsp:sp>
    <dsp:sp modelId="{9B5AB8F0-B0CB-3D41-8D4F-14F6CA97202B}">
      <dsp:nvSpPr>
        <dsp:cNvPr id="0" name=""/>
        <dsp:cNvSpPr/>
      </dsp:nvSpPr>
      <dsp:spPr>
        <a:xfrm>
          <a:off x="2042898" y="1111871"/>
          <a:ext cx="6842032" cy="395868"/>
        </a:xfrm>
        <a:custGeom>
          <a:avLst/>
          <a:gdLst/>
          <a:ahLst/>
          <a:cxnLst/>
          <a:rect l="0" t="0" r="0" b="0"/>
          <a:pathLst>
            <a:path>
              <a:moveTo>
                <a:pt x="6842032" y="0"/>
              </a:moveTo>
              <a:lnTo>
                <a:pt x="6842032" y="215034"/>
              </a:lnTo>
              <a:lnTo>
                <a:pt x="0" y="215034"/>
              </a:lnTo>
              <a:lnTo>
                <a:pt x="0" y="395868"/>
              </a:lnTo>
            </a:path>
          </a:pathLst>
        </a:custGeom>
        <a:noFill/>
        <a:ln w="6350" cap="flat" cmpd="sng" algn="ctr">
          <a:solidFill>
            <a:schemeClr val="accent2">
              <a:hueOff val="-623727"/>
              <a:satOff val="-35969"/>
              <a:lumOff val="369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92531" y="1307673"/>
        <a:ext cx="342765" cy="4264"/>
      </dsp:txXfrm>
    </dsp:sp>
    <dsp:sp modelId="{E9DDC2F8-8352-934C-B3D5-7F69B7D5782C}">
      <dsp:nvSpPr>
        <dsp:cNvPr id="0" name=""/>
        <dsp:cNvSpPr/>
      </dsp:nvSpPr>
      <dsp:spPr>
        <a:xfrm>
          <a:off x="7957825" y="1146"/>
          <a:ext cx="1854209" cy="1112525"/>
        </a:xfrm>
        <a:prstGeom prst="rect">
          <a:avLst/>
        </a:prstGeom>
        <a:solidFill>
          <a:schemeClr val="accent2">
            <a:hueOff val="-545761"/>
            <a:satOff val="-31473"/>
            <a:lumOff val="3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858" tIns="95371" rIns="90858" bIns="95371" numCol="1" spcCol="1270" anchor="ctr" anchorCtr="0">
          <a:noAutofit/>
        </a:bodyPr>
        <a:lstStyle/>
        <a:p>
          <a:pPr marL="0" lvl="0" indent="0" algn="ctr" defTabSz="844550">
            <a:lnSpc>
              <a:spcPct val="90000"/>
            </a:lnSpc>
            <a:spcBef>
              <a:spcPct val="0"/>
            </a:spcBef>
            <a:spcAft>
              <a:spcPct val="35000"/>
            </a:spcAft>
            <a:buNone/>
          </a:pPr>
          <a:r>
            <a:rPr lang="en-US" sz="1900" kern="1200" dirty="0"/>
            <a:t>4.Split Data</a:t>
          </a:r>
        </a:p>
      </dsp:txBody>
      <dsp:txXfrm>
        <a:off x="7957825" y="1146"/>
        <a:ext cx="1854209" cy="1112525"/>
      </dsp:txXfrm>
    </dsp:sp>
    <dsp:sp modelId="{F0341595-FFA4-0245-BC63-6007B248DC25}">
      <dsp:nvSpPr>
        <dsp:cNvPr id="0" name=""/>
        <dsp:cNvSpPr/>
      </dsp:nvSpPr>
      <dsp:spPr>
        <a:xfrm>
          <a:off x="2968203" y="2050682"/>
          <a:ext cx="395868" cy="91440"/>
        </a:xfrm>
        <a:custGeom>
          <a:avLst/>
          <a:gdLst/>
          <a:ahLst/>
          <a:cxnLst/>
          <a:rect l="0" t="0" r="0" b="0"/>
          <a:pathLst>
            <a:path>
              <a:moveTo>
                <a:pt x="0" y="45720"/>
              </a:moveTo>
              <a:lnTo>
                <a:pt x="395868" y="45720"/>
              </a:lnTo>
            </a:path>
          </a:pathLst>
        </a:custGeom>
        <a:noFill/>
        <a:ln w="6350" cap="flat" cmpd="sng" algn="ctr">
          <a:solidFill>
            <a:schemeClr val="accent2">
              <a:hueOff val="-831636"/>
              <a:satOff val="-47959"/>
              <a:lumOff val="493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5475" y="2094270"/>
        <a:ext cx="21323" cy="4264"/>
      </dsp:txXfrm>
    </dsp:sp>
    <dsp:sp modelId="{E0B01177-1F42-6148-ACE7-086516E4ABA5}">
      <dsp:nvSpPr>
        <dsp:cNvPr id="0" name=""/>
        <dsp:cNvSpPr/>
      </dsp:nvSpPr>
      <dsp:spPr>
        <a:xfrm>
          <a:off x="1115793" y="1540139"/>
          <a:ext cx="1854209" cy="1112525"/>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858" tIns="95371" rIns="90858" bIns="95371" numCol="1" spcCol="1270" anchor="ctr" anchorCtr="0">
          <a:noAutofit/>
        </a:bodyPr>
        <a:lstStyle/>
        <a:p>
          <a:pPr marL="0" lvl="0" indent="0" algn="ctr" defTabSz="844550">
            <a:lnSpc>
              <a:spcPct val="90000"/>
            </a:lnSpc>
            <a:spcBef>
              <a:spcPct val="0"/>
            </a:spcBef>
            <a:spcAft>
              <a:spcPct val="35000"/>
            </a:spcAft>
            <a:buNone/>
          </a:pPr>
          <a:r>
            <a:rPr lang="en-US" sz="1900" kern="1200"/>
            <a:t>5. Feature Extraction</a:t>
          </a:r>
        </a:p>
      </dsp:txBody>
      <dsp:txXfrm>
        <a:off x="1115793" y="1540139"/>
        <a:ext cx="1854209" cy="1112525"/>
      </dsp:txXfrm>
    </dsp:sp>
    <dsp:sp modelId="{C2277F73-8175-174D-BFED-70995B50A674}">
      <dsp:nvSpPr>
        <dsp:cNvPr id="0" name=""/>
        <dsp:cNvSpPr/>
      </dsp:nvSpPr>
      <dsp:spPr>
        <a:xfrm>
          <a:off x="5248880" y="2050682"/>
          <a:ext cx="395868" cy="91440"/>
        </a:xfrm>
        <a:custGeom>
          <a:avLst/>
          <a:gdLst/>
          <a:ahLst/>
          <a:cxnLst/>
          <a:rect l="0" t="0" r="0" b="0"/>
          <a:pathLst>
            <a:path>
              <a:moveTo>
                <a:pt x="0" y="45720"/>
              </a:moveTo>
              <a:lnTo>
                <a:pt x="395868" y="45720"/>
              </a:lnTo>
            </a:path>
          </a:pathLst>
        </a:custGeom>
        <a:noFill/>
        <a:ln w="6350" cap="flat" cmpd="sng" algn="ctr">
          <a:solidFill>
            <a:schemeClr val="accent2">
              <a:hueOff val="-1039545"/>
              <a:satOff val="-59949"/>
              <a:lumOff val="616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36152" y="2094270"/>
        <a:ext cx="21323" cy="4264"/>
      </dsp:txXfrm>
    </dsp:sp>
    <dsp:sp modelId="{65486255-49E7-CC43-BFB4-15051E18A375}">
      <dsp:nvSpPr>
        <dsp:cNvPr id="0" name=""/>
        <dsp:cNvSpPr/>
      </dsp:nvSpPr>
      <dsp:spPr>
        <a:xfrm>
          <a:off x="3396471" y="1540139"/>
          <a:ext cx="1854209" cy="1112525"/>
        </a:xfrm>
        <a:prstGeom prst="rect">
          <a:avLst/>
        </a:prstGeom>
        <a:solidFill>
          <a:schemeClr val="accent2">
            <a:hueOff val="-909602"/>
            <a:satOff val="-52455"/>
            <a:lumOff val="5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858" tIns="95371" rIns="90858" bIns="95371" numCol="1" spcCol="1270" anchor="ctr" anchorCtr="0">
          <a:noAutofit/>
        </a:bodyPr>
        <a:lstStyle/>
        <a:p>
          <a:pPr marL="0" lvl="0" indent="0" algn="ctr" defTabSz="844550">
            <a:lnSpc>
              <a:spcPct val="90000"/>
            </a:lnSpc>
            <a:spcBef>
              <a:spcPct val="0"/>
            </a:spcBef>
            <a:spcAft>
              <a:spcPct val="35000"/>
            </a:spcAft>
            <a:buNone/>
          </a:pPr>
          <a:r>
            <a:rPr lang="en-US" sz="1900" kern="1200"/>
            <a:t>6. Define and Train Classifiers</a:t>
          </a:r>
        </a:p>
      </dsp:txBody>
      <dsp:txXfrm>
        <a:off x="3396471" y="1540139"/>
        <a:ext cx="1854209" cy="1112525"/>
      </dsp:txXfrm>
    </dsp:sp>
    <dsp:sp modelId="{19482343-48D8-FD49-A599-98AC3DBB7D82}">
      <dsp:nvSpPr>
        <dsp:cNvPr id="0" name=""/>
        <dsp:cNvSpPr/>
      </dsp:nvSpPr>
      <dsp:spPr>
        <a:xfrm>
          <a:off x="7529557" y="2050682"/>
          <a:ext cx="395868" cy="91440"/>
        </a:xfrm>
        <a:custGeom>
          <a:avLst/>
          <a:gdLst/>
          <a:ahLst/>
          <a:cxnLst/>
          <a:rect l="0" t="0" r="0" b="0"/>
          <a:pathLst>
            <a:path>
              <a:moveTo>
                <a:pt x="0" y="45720"/>
              </a:moveTo>
              <a:lnTo>
                <a:pt x="395868" y="45720"/>
              </a:lnTo>
            </a:path>
          </a:pathLst>
        </a:custGeom>
        <a:noFill/>
        <a:ln w="6350" cap="flat" cmpd="sng" algn="ctr">
          <a:solidFill>
            <a:schemeClr val="accent2">
              <a:hueOff val="-1247454"/>
              <a:satOff val="-71938"/>
              <a:lumOff val="739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716830" y="2094270"/>
        <a:ext cx="21323" cy="4264"/>
      </dsp:txXfrm>
    </dsp:sp>
    <dsp:sp modelId="{E7E10C5B-C26B-BF49-B725-D3A30FEE6542}">
      <dsp:nvSpPr>
        <dsp:cNvPr id="0" name=""/>
        <dsp:cNvSpPr/>
      </dsp:nvSpPr>
      <dsp:spPr>
        <a:xfrm>
          <a:off x="5677148" y="1540139"/>
          <a:ext cx="1854209" cy="1112525"/>
        </a:xfrm>
        <a:prstGeom prst="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858" tIns="95371" rIns="90858" bIns="95371" numCol="1" spcCol="1270" anchor="ctr" anchorCtr="0">
          <a:noAutofit/>
        </a:bodyPr>
        <a:lstStyle/>
        <a:p>
          <a:pPr marL="0" lvl="0" indent="0" algn="ctr" defTabSz="844550">
            <a:lnSpc>
              <a:spcPct val="90000"/>
            </a:lnSpc>
            <a:spcBef>
              <a:spcPct val="0"/>
            </a:spcBef>
            <a:spcAft>
              <a:spcPct val="35000"/>
            </a:spcAft>
            <a:buNone/>
          </a:pPr>
          <a:r>
            <a:rPr lang="en-US" sz="1900" kern="1200"/>
            <a:t>7. K-fold Cross-Validation</a:t>
          </a:r>
        </a:p>
      </dsp:txBody>
      <dsp:txXfrm>
        <a:off x="5677148" y="1540139"/>
        <a:ext cx="1854209" cy="1112525"/>
      </dsp:txXfrm>
    </dsp:sp>
    <dsp:sp modelId="{2A94A03B-85AD-7947-87E1-F77E3F4B20ED}">
      <dsp:nvSpPr>
        <dsp:cNvPr id="0" name=""/>
        <dsp:cNvSpPr/>
      </dsp:nvSpPr>
      <dsp:spPr>
        <a:xfrm>
          <a:off x="2042898" y="2650865"/>
          <a:ext cx="6842032" cy="395868"/>
        </a:xfrm>
        <a:custGeom>
          <a:avLst/>
          <a:gdLst/>
          <a:ahLst/>
          <a:cxnLst/>
          <a:rect l="0" t="0" r="0" b="0"/>
          <a:pathLst>
            <a:path>
              <a:moveTo>
                <a:pt x="6842032" y="0"/>
              </a:moveTo>
              <a:lnTo>
                <a:pt x="6842032" y="215034"/>
              </a:lnTo>
              <a:lnTo>
                <a:pt x="0" y="215034"/>
              </a:lnTo>
              <a:lnTo>
                <a:pt x="0" y="395868"/>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92531" y="2846667"/>
        <a:ext cx="342765" cy="4264"/>
      </dsp:txXfrm>
    </dsp:sp>
    <dsp:sp modelId="{E8314640-6833-FD44-A397-F640E0D6BF4F}">
      <dsp:nvSpPr>
        <dsp:cNvPr id="0" name=""/>
        <dsp:cNvSpPr/>
      </dsp:nvSpPr>
      <dsp:spPr>
        <a:xfrm>
          <a:off x="7957825" y="1540139"/>
          <a:ext cx="1854209" cy="1112525"/>
        </a:xfrm>
        <a:prstGeom prst="rect">
          <a:avLst/>
        </a:prstGeom>
        <a:solidFill>
          <a:schemeClr val="accent2">
            <a:hueOff val="-1273443"/>
            <a:satOff val="-73437"/>
            <a:lumOff val="7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858" tIns="95371" rIns="90858" bIns="95371" numCol="1" spcCol="1270" anchor="ctr" anchorCtr="0">
          <a:noAutofit/>
        </a:bodyPr>
        <a:lstStyle/>
        <a:p>
          <a:pPr marL="0" lvl="0" indent="0" algn="ctr" defTabSz="844550">
            <a:lnSpc>
              <a:spcPct val="90000"/>
            </a:lnSpc>
            <a:spcBef>
              <a:spcPct val="0"/>
            </a:spcBef>
            <a:spcAft>
              <a:spcPct val="35000"/>
            </a:spcAft>
            <a:buNone/>
          </a:pPr>
          <a:r>
            <a:rPr lang="en-US" sz="1900" kern="1200"/>
            <a:t>8. Model Performance Comparison</a:t>
          </a:r>
        </a:p>
      </dsp:txBody>
      <dsp:txXfrm>
        <a:off x="7957825" y="1540139"/>
        <a:ext cx="1854209" cy="1112525"/>
      </dsp:txXfrm>
    </dsp:sp>
    <dsp:sp modelId="{9D720A72-AFA7-DC45-86B3-6829F73DC3E4}">
      <dsp:nvSpPr>
        <dsp:cNvPr id="0" name=""/>
        <dsp:cNvSpPr/>
      </dsp:nvSpPr>
      <dsp:spPr>
        <a:xfrm>
          <a:off x="1115793" y="3079133"/>
          <a:ext cx="1854209" cy="1112525"/>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858" tIns="95371" rIns="90858" bIns="95371" numCol="1" spcCol="1270" anchor="ctr" anchorCtr="0">
          <a:noAutofit/>
        </a:bodyPr>
        <a:lstStyle/>
        <a:p>
          <a:pPr marL="0" lvl="0" indent="0" algn="ctr" defTabSz="844550">
            <a:lnSpc>
              <a:spcPct val="90000"/>
            </a:lnSpc>
            <a:spcBef>
              <a:spcPct val="0"/>
            </a:spcBef>
            <a:spcAft>
              <a:spcPct val="35000"/>
            </a:spcAft>
            <a:buNone/>
          </a:pPr>
          <a:r>
            <a:rPr lang="en-US" sz="1900" kern="1200"/>
            <a:t>9. Handling Imbalanced Data using SMOTE</a:t>
          </a:r>
        </a:p>
      </dsp:txBody>
      <dsp:txXfrm>
        <a:off x="1115793" y="3079133"/>
        <a:ext cx="1854209" cy="111252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24092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35014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73646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31272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70982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94892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4/24/24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92832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4/24/24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25852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17234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00512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48075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4/24/24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6731262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www.analyticsvidhya.com/blog/2020/10/overcoming-class-imbalance-using-smote-techniques/" TargetMode="External"/><Relationship Id="rId3" Type="http://schemas.openxmlformats.org/officeDocument/2006/relationships/hyperlink" Target="https://www.kdnuggets.com/2022/07/kfold-cross-validation.html" TargetMode="External"/><Relationship Id="rId7" Type="http://schemas.openxmlformats.org/officeDocument/2006/relationships/hyperlink" Target="https://towardsdatascience.com/multinomial-na%C3%AFve-bayes-for-documents-classification-and-natural-language-processing-nlp-e08cc848ce6" TargetMode="External"/><Relationship Id="rId2" Type="http://schemas.openxmlformats.org/officeDocument/2006/relationships/hyperlink" Target="https://machinelearningmastery.com/k-fold-cross-validation/" TargetMode="External"/><Relationship Id="rId1" Type="http://schemas.openxmlformats.org/officeDocument/2006/relationships/slideLayout" Target="../slideLayouts/slideLayout2.xml"/><Relationship Id="rId6" Type="http://schemas.openxmlformats.org/officeDocument/2006/relationships/hyperlink" Target="https://www.geeksforgeeks.org/multinomial-naive-bayes/" TargetMode="External"/><Relationship Id="rId5" Type="http://schemas.openxmlformats.org/officeDocument/2006/relationships/hyperlink" Target="https://www.upgrad.com/blog/multinomial-naive-bayes-explained/" TargetMode="External"/><Relationship Id="rId4" Type="http://schemas.openxmlformats.org/officeDocument/2006/relationships/hyperlink" Target="https://scikit-learn.org/stable/modules/generated/sklearn.naive_bayes.MultinomialNB.html#:~:text=The%20multinomial%20Naive%20Bayes%20classifier,tf%2Didf%20may%20also%20work" TargetMode="External"/><Relationship Id="rId9" Type="http://schemas.openxmlformats.org/officeDocument/2006/relationships/image" Target="../media/image30.jpeg"/></Relationships>
</file>

<file path=ppt/slides/_rels/slide22.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colorful lines on a black background&#10;&#10;Description automatically generated">
            <a:extLst>
              <a:ext uri="{FF2B5EF4-FFF2-40B4-BE49-F238E27FC236}">
                <a16:creationId xmlns:a16="http://schemas.microsoft.com/office/drawing/2014/main" id="{FFC08878-A220-9933-2846-20A5FF5598C5}"/>
              </a:ext>
            </a:extLst>
          </p:cNvPr>
          <p:cNvPicPr>
            <a:picLocks noChangeAspect="1"/>
          </p:cNvPicPr>
          <p:nvPr/>
        </p:nvPicPr>
        <p:blipFill rotWithShape="1">
          <a:blip r:embed="rId2"/>
          <a:srcRect t="19658"/>
          <a:stretch/>
        </p:blipFill>
        <p:spPr>
          <a:xfrm>
            <a:off x="-1525" y="152409"/>
            <a:ext cx="12192001" cy="6857990"/>
          </a:xfrm>
          <a:prstGeom prst="rect">
            <a:avLst/>
          </a:prstGeom>
        </p:spPr>
      </p:pic>
      <p:sp>
        <p:nvSpPr>
          <p:cNvPr id="10" name="TextBox 9">
            <a:extLst>
              <a:ext uri="{FF2B5EF4-FFF2-40B4-BE49-F238E27FC236}">
                <a16:creationId xmlns:a16="http://schemas.microsoft.com/office/drawing/2014/main" id="{572EA2BF-5DBF-464E-EBF4-76ACD721D414}"/>
              </a:ext>
            </a:extLst>
          </p:cNvPr>
          <p:cNvSpPr txBox="1"/>
          <p:nvPr/>
        </p:nvSpPr>
        <p:spPr>
          <a:xfrm>
            <a:off x="2033128" y="1478692"/>
            <a:ext cx="8125156" cy="923330"/>
          </a:xfrm>
          <a:prstGeom prst="rect">
            <a:avLst/>
          </a:prstGeom>
          <a:noFill/>
        </p:spPr>
        <p:txBody>
          <a:bodyPr wrap="square" lIns="91440" tIns="45720" rIns="91440" bIns="45720" anchor="t">
            <a:spAutoFit/>
          </a:bodyPr>
          <a:lstStyle/>
          <a:p>
            <a:r>
              <a:rPr lang="en-US" sz="5400" b="1" kern="1200">
                <a:solidFill>
                  <a:srgbClr val="FFFFFF"/>
                </a:solidFill>
                <a:latin typeface="Times New Roman" panose="02020603050405020304" pitchFamily="18" charset="0"/>
                <a:ea typeface="+mj-ea"/>
                <a:cs typeface="Times New Roman" panose="02020603050405020304" pitchFamily="18" charset="0"/>
              </a:rPr>
              <a:t>Spam Detection using NLP</a:t>
            </a:r>
            <a:endParaRPr lang="en-US" sz="5400"/>
          </a:p>
        </p:txBody>
      </p:sp>
      <p:sp>
        <p:nvSpPr>
          <p:cNvPr id="12" name="TextBox 11">
            <a:extLst>
              <a:ext uri="{FF2B5EF4-FFF2-40B4-BE49-F238E27FC236}">
                <a16:creationId xmlns:a16="http://schemas.microsoft.com/office/drawing/2014/main" id="{963A8E63-8717-43BE-7D02-92BF82B32701}"/>
              </a:ext>
            </a:extLst>
          </p:cNvPr>
          <p:cNvSpPr txBox="1"/>
          <p:nvPr/>
        </p:nvSpPr>
        <p:spPr>
          <a:xfrm>
            <a:off x="2765870" y="3426997"/>
            <a:ext cx="5129913" cy="1077218"/>
          </a:xfrm>
          <a:prstGeom prst="rect">
            <a:avLst/>
          </a:prstGeom>
          <a:noFill/>
        </p:spPr>
        <p:txBody>
          <a:bodyPr wrap="square" lIns="91440" tIns="45720" rIns="91440" bIns="45720" anchor="t">
            <a:spAutoFit/>
          </a:bodyPr>
          <a:lstStyle/>
          <a:p>
            <a:pPr lvl="2" algn="ctr"/>
            <a:r>
              <a:rPr lang="en-US" sz="2000" b="1">
                <a:solidFill>
                  <a:schemeClr val="bg1"/>
                </a:solidFill>
                <a:latin typeface="Times New Roman"/>
                <a:ea typeface="+mj-ea"/>
                <a:cs typeface="Times New Roman"/>
              </a:rPr>
              <a:t>          </a:t>
            </a:r>
            <a:r>
              <a:rPr lang="en-US" sz="2000" b="1" kern="1200">
                <a:solidFill>
                  <a:schemeClr val="bg1"/>
                </a:solidFill>
                <a:latin typeface="Times New Roman"/>
                <a:ea typeface="+mj-ea"/>
                <a:cs typeface="Times New Roman"/>
              </a:rPr>
              <a:t> </a:t>
            </a:r>
            <a:r>
              <a:rPr lang="en-US" sz="2400" b="1" kern="1200">
                <a:solidFill>
                  <a:schemeClr val="bg1"/>
                </a:solidFill>
                <a:latin typeface="Times New Roman"/>
                <a:ea typeface="+mj-ea"/>
                <a:cs typeface="Times New Roman"/>
              </a:rPr>
              <a:t>Under the </a:t>
            </a:r>
            <a:r>
              <a:rPr lang="en-US" sz="2400" b="1">
                <a:solidFill>
                  <a:schemeClr val="bg1"/>
                </a:solidFill>
                <a:latin typeface="Times New Roman"/>
                <a:ea typeface="+mj-ea"/>
                <a:cs typeface="Times New Roman"/>
              </a:rPr>
              <a:t>guidance of </a:t>
            </a:r>
            <a:br>
              <a:rPr lang="en-US" sz="2000" b="1">
                <a:latin typeface="Times New Roman"/>
                <a:ea typeface="+mj-ea"/>
                <a:cs typeface="Times New Roman"/>
              </a:rPr>
            </a:br>
            <a:r>
              <a:rPr lang="en-US" sz="2000" b="1">
                <a:solidFill>
                  <a:schemeClr val="bg1"/>
                </a:solidFill>
                <a:latin typeface="Times New Roman"/>
                <a:ea typeface="+mj-ea"/>
                <a:cs typeface="Times New Roman"/>
              </a:rPr>
              <a:t>             </a:t>
            </a:r>
            <a:r>
              <a:rPr lang="en-US" sz="2000" kern="1200">
                <a:solidFill>
                  <a:schemeClr val="bg1"/>
                </a:solidFill>
                <a:latin typeface="Times New Roman"/>
                <a:ea typeface="+mj-ea"/>
                <a:cs typeface="Times New Roman"/>
              </a:rPr>
              <a:t>Dr.</a:t>
            </a:r>
            <a:r>
              <a:rPr lang="en-US" sz="2000" i="0" u="none" strike="noStrike">
                <a:solidFill>
                  <a:schemeClr val="bg1"/>
                </a:solidFill>
                <a:effectLst/>
                <a:latin typeface="Times New Roman"/>
                <a:cs typeface="Times New Roman"/>
              </a:rPr>
              <a:t> Maninder Singh </a:t>
            </a:r>
            <a:br>
              <a:rPr lang="en-US" sz="2000" kern="1200">
                <a:latin typeface="Times New Roman" panose="02020603050405020304" pitchFamily="18" charset="0"/>
                <a:cs typeface="Times New Roman" panose="02020603050405020304" pitchFamily="18" charset="0"/>
              </a:rPr>
            </a:br>
            <a:endParaRPr lang="en-US" sz="200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2F9F80F9-4139-0721-7581-08F8CA1A1780}"/>
              </a:ext>
            </a:extLst>
          </p:cNvPr>
          <p:cNvSpPr txBox="1"/>
          <p:nvPr/>
        </p:nvSpPr>
        <p:spPr>
          <a:xfrm>
            <a:off x="6320433" y="4295417"/>
            <a:ext cx="6207918" cy="2172903"/>
          </a:xfrm>
          <a:prstGeom prst="rect">
            <a:avLst/>
          </a:prstGeom>
          <a:noFill/>
        </p:spPr>
        <p:txBody>
          <a:bodyPr wrap="square">
            <a:spAutoFit/>
          </a:bodyPr>
          <a:lstStyle/>
          <a:p>
            <a:pPr lvl="5">
              <a:lnSpc>
                <a:spcPct val="90000"/>
              </a:lnSpc>
              <a:spcAft>
                <a:spcPts val="600"/>
              </a:spcAft>
            </a:pPr>
            <a:r>
              <a:rPr lang="en-US" sz="2800" b="1" kern="1200">
                <a:solidFill>
                  <a:srgbClr val="FFFFFF"/>
                </a:solidFill>
                <a:latin typeface="Calibri" panose="020F0502020204030204" pitchFamily="34" charset="0"/>
                <a:ea typeface="+mn-ea"/>
                <a:cs typeface="Calibri" panose="020F0502020204030204" pitchFamily="34" charset="0"/>
              </a:rPr>
              <a:t>Presented by: Team #2 </a:t>
            </a:r>
          </a:p>
          <a:p>
            <a:pPr lvl="4">
              <a:lnSpc>
                <a:spcPct val="90000"/>
              </a:lnSpc>
              <a:spcAft>
                <a:spcPts val="600"/>
              </a:spcAft>
            </a:pPr>
            <a:r>
              <a:rPr lang="en-US" sz="2800" kern="1200">
                <a:solidFill>
                  <a:srgbClr val="FFFFFF"/>
                </a:solidFill>
                <a:latin typeface="Calibri" panose="020F0502020204030204" pitchFamily="34" charset="0"/>
                <a:ea typeface="+mn-ea"/>
                <a:cs typeface="Calibri" panose="020F0502020204030204" pitchFamily="34" charset="0"/>
              </a:rPr>
              <a:t>       	</a:t>
            </a:r>
            <a:r>
              <a:rPr lang="en-US" sz="2400" kern="1200">
                <a:solidFill>
                  <a:srgbClr val="FFFFFF"/>
                </a:solidFill>
                <a:latin typeface="Calibri" panose="020F0502020204030204" pitchFamily="34" charset="0"/>
                <a:ea typeface="+mn-ea"/>
                <a:cs typeface="Calibri" panose="020F0502020204030204" pitchFamily="34" charset="0"/>
              </a:rPr>
              <a:t>Deepika Kakkera </a:t>
            </a:r>
          </a:p>
          <a:p>
            <a:pPr lvl="4">
              <a:lnSpc>
                <a:spcPct val="90000"/>
              </a:lnSpc>
              <a:spcAft>
                <a:spcPts val="600"/>
              </a:spcAft>
            </a:pPr>
            <a:r>
              <a:rPr lang="en-US" sz="2400" kern="1200">
                <a:solidFill>
                  <a:srgbClr val="FFFFFF"/>
                </a:solidFill>
                <a:latin typeface="Calibri" panose="020F0502020204030204" pitchFamily="34" charset="0"/>
                <a:ea typeface="+mn-ea"/>
                <a:cs typeface="Calibri" panose="020F0502020204030204" pitchFamily="34" charset="0"/>
              </a:rPr>
              <a:t>	</a:t>
            </a:r>
            <a:r>
              <a:rPr lang="en-US" sz="2400" kern="1200" err="1">
                <a:solidFill>
                  <a:srgbClr val="FFFFFF"/>
                </a:solidFill>
                <a:latin typeface="Calibri" panose="020F0502020204030204" pitchFamily="34" charset="0"/>
                <a:ea typeface="+mn-ea"/>
                <a:cs typeface="Calibri" panose="020F0502020204030204" pitchFamily="34" charset="0"/>
              </a:rPr>
              <a:t>Divya</a:t>
            </a:r>
            <a:r>
              <a:rPr lang="en-US" sz="2400" kern="1200">
                <a:solidFill>
                  <a:srgbClr val="FFFFFF"/>
                </a:solidFill>
                <a:latin typeface="Calibri" panose="020F0502020204030204" pitchFamily="34" charset="0"/>
                <a:ea typeface="+mn-ea"/>
                <a:cs typeface="Calibri" panose="020F0502020204030204" pitchFamily="34" charset="0"/>
              </a:rPr>
              <a:t> </a:t>
            </a:r>
            <a:r>
              <a:rPr lang="en-US" sz="2400" kern="1200" err="1">
                <a:solidFill>
                  <a:srgbClr val="FFFFFF"/>
                </a:solidFill>
                <a:latin typeface="Calibri" panose="020F0502020204030204" pitchFamily="34" charset="0"/>
                <a:ea typeface="+mn-ea"/>
                <a:cs typeface="Calibri" panose="020F0502020204030204" pitchFamily="34" charset="0"/>
              </a:rPr>
              <a:t>Darsi</a:t>
            </a:r>
            <a:r>
              <a:rPr lang="en-US" sz="2400" kern="1200">
                <a:solidFill>
                  <a:srgbClr val="FFFFFF"/>
                </a:solidFill>
                <a:latin typeface="Calibri" panose="020F0502020204030204" pitchFamily="34" charset="0"/>
                <a:ea typeface="+mn-ea"/>
                <a:cs typeface="Calibri" panose="020F0502020204030204" pitchFamily="34" charset="0"/>
              </a:rPr>
              <a:t> </a:t>
            </a:r>
          </a:p>
          <a:p>
            <a:pPr lvl="4">
              <a:lnSpc>
                <a:spcPct val="90000"/>
              </a:lnSpc>
              <a:spcAft>
                <a:spcPts val="600"/>
              </a:spcAft>
            </a:pPr>
            <a:r>
              <a:rPr lang="en-US" sz="2400" kern="1200">
                <a:solidFill>
                  <a:srgbClr val="FFFFFF"/>
                </a:solidFill>
                <a:latin typeface="Calibri" panose="020F0502020204030204" pitchFamily="34" charset="0"/>
                <a:ea typeface="+mn-ea"/>
                <a:cs typeface="Calibri" panose="020F0502020204030204" pitchFamily="34" charset="0"/>
              </a:rPr>
              <a:t>      	</a:t>
            </a:r>
            <a:r>
              <a:rPr lang="en-US" sz="2400" kern="1200" err="1">
                <a:solidFill>
                  <a:srgbClr val="FFFFFF"/>
                </a:solidFill>
                <a:latin typeface="Calibri" panose="020F0502020204030204" pitchFamily="34" charset="0"/>
                <a:ea typeface="+mn-ea"/>
                <a:cs typeface="Calibri" panose="020F0502020204030204" pitchFamily="34" charset="0"/>
              </a:rPr>
              <a:t>Jyoshika</a:t>
            </a:r>
            <a:r>
              <a:rPr lang="en-US" sz="2400" kern="1200">
                <a:solidFill>
                  <a:srgbClr val="FFFFFF"/>
                </a:solidFill>
                <a:latin typeface="Calibri" panose="020F0502020204030204" pitchFamily="34" charset="0"/>
                <a:ea typeface="+mn-ea"/>
                <a:cs typeface="Calibri" panose="020F0502020204030204" pitchFamily="34" charset="0"/>
              </a:rPr>
              <a:t> </a:t>
            </a:r>
            <a:r>
              <a:rPr lang="en-US" sz="2400" kern="1200" err="1">
                <a:solidFill>
                  <a:srgbClr val="FFFFFF"/>
                </a:solidFill>
                <a:latin typeface="Calibri" panose="020F0502020204030204" pitchFamily="34" charset="0"/>
                <a:ea typeface="+mn-ea"/>
                <a:cs typeface="Calibri" panose="020F0502020204030204" pitchFamily="34" charset="0"/>
              </a:rPr>
              <a:t>Sripathi</a:t>
            </a:r>
            <a:r>
              <a:rPr lang="en-US" sz="2400" kern="1200">
                <a:solidFill>
                  <a:srgbClr val="FFFFFF"/>
                </a:solidFill>
                <a:latin typeface="Calibri" panose="020F0502020204030204" pitchFamily="34" charset="0"/>
                <a:ea typeface="+mn-ea"/>
                <a:cs typeface="Calibri" panose="020F0502020204030204" pitchFamily="34" charset="0"/>
              </a:rPr>
              <a:t> </a:t>
            </a:r>
          </a:p>
          <a:p>
            <a:pPr lvl="4">
              <a:lnSpc>
                <a:spcPct val="90000"/>
              </a:lnSpc>
              <a:spcAft>
                <a:spcPts val="600"/>
              </a:spcAft>
            </a:pPr>
            <a:r>
              <a:rPr lang="en-US" sz="2400" kern="1200">
                <a:solidFill>
                  <a:srgbClr val="FFFFFF"/>
                </a:solidFill>
                <a:latin typeface="Calibri" panose="020F0502020204030204" pitchFamily="34" charset="0"/>
                <a:ea typeface="+mn-ea"/>
                <a:cs typeface="Calibri" panose="020F0502020204030204" pitchFamily="34" charset="0"/>
              </a:rPr>
              <a:t>       	Karthik </a:t>
            </a:r>
            <a:r>
              <a:rPr lang="en-US" sz="2400" kern="1200" err="1">
                <a:solidFill>
                  <a:srgbClr val="FFFFFF"/>
                </a:solidFill>
                <a:latin typeface="Calibri" panose="020F0502020204030204" pitchFamily="34" charset="0"/>
                <a:ea typeface="+mn-ea"/>
                <a:cs typeface="Calibri" panose="020F0502020204030204" pitchFamily="34" charset="0"/>
              </a:rPr>
              <a:t>Kommera</a:t>
            </a:r>
            <a:endParaRPr lang="en-US" sz="2400" kern="1200">
              <a:solidFill>
                <a:srgbClr val="FFFFFF"/>
              </a:solidFill>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2325545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SELECTED EVALUATION METRICS</a:t>
            </a:r>
          </a:p>
        </p:txBody>
      </p:sp>
      <p:graphicFrame>
        <p:nvGraphicFramePr>
          <p:cNvPr id="7" name="Content Placeholder 2">
            <a:extLst>
              <a:ext uri="{FF2B5EF4-FFF2-40B4-BE49-F238E27FC236}">
                <a16:creationId xmlns:a16="http://schemas.microsoft.com/office/drawing/2014/main" id="{056FCDAD-5DB7-2356-620A-61CA69CC98DA}"/>
              </a:ext>
            </a:extLst>
          </p:cNvPr>
          <p:cNvGraphicFramePr>
            <a:graphicFrameLocks noGrp="1"/>
          </p:cNvGraphicFramePr>
          <p:nvPr>
            <p:ph idx="1"/>
            <p:extLst>
              <p:ext uri="{D42A27DB-BD31-4B8C-83A1-F6EECF244321}">
                <p14:modId xmlns:p14="http://schemas.microsoft.com/office/powerpoint/2010/main" val="2744533592"/>
              </p:ext>
            </p:extLst>
          </p:nvPr>
        </p:nvGraphicFramePr>
        <p:xfrm>
          <a:off x="838200" y="3128963"/>
          <a:ext cx="10515600"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E23CCDA0-95C0-BF56-F104-921C0F23E8FC}"/>
              </a:ext>
            </a:extLst>
          </p:cNvPr>
          <p:cNvSpPr txBox="1"/>
          <p:nvPr/>
        </p:nvSpPr>
        <p:spPr>
          <a:xfrm>
            <a:off x="838200" y="1690688"/>
            <a:ext cx="10879931" cy="1200329"/>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In the email spam detection experiment, the success of the classifier will be evaluated using the following evaluation metrics:</a:t>
            </a:r>
          </a:p>
          <a:p>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4223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597" y="348865"/>
            <a:ext cx="10044023" cy="877729"/>
          </a:xfrm>
        </p:spPr>
        <p:txBody>
          <a:bodyPr anchor="ctr">
            <a:normAutofit/>
          </a:bodyPr>
          <a:lstStyle/>
          <a:p>
            <a:r>
              <a:rPr lang="en-US" sz="4000" b="1">
                <a:solidFill>
                  <a:srgbClr val="FFFFFF"/>
                </a:solidFill>
                <a:latin typeface="Times New Roman" panose="02020603050405020304" pitchFamily="18" charset="0"/>
                <a:cs typeface="Times New Roman" panose="02020603050405020304" pitchFamily="18" charset="0"/>
              </a:rPr>
              <a:t>EXPERIMENT PROCEDURE</a:t>
            </a:r>
          </a:p>
        </p:txBody>
      </p:sp>
      <p:graphicFrame>
        <p:nvGraphicFramePr>
          <p:cNvPr id="13" name="Content Placeholder 2">
            <a:extLst>
              <a:ext uri="{FF2B5EF4-FFF2-40B4-BE49-F238E27FC236}">
                <a16:creationId xmlns:a16="http://schemas.microsoft.com/office/drawing/2014/main" id="{EEDFF990-D5E8-86EC-38C3-5D9827AED686}"/>
              </a:ext>
            </a:extLst>
          </p:cNvPr>
          <p:cNvGraphicFramePr>
            <a:graphicFrameLocks noGrp="1"/>
          </p:cNvGraphicFramePr>
          <p:nvPr>
            <p:ph idx="1"/>
            <p:extLst>
              <p:ext uri="{D42A27DB-BD31-4B8C-83A1-F6EECF244321}">
                <p14:modId xmlns:p14="http://schemas.microsoft.com/office/powerpoint/2010/main" val="364024825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5394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arget with various rings of accuracy">
            <a:extLst>
              <a:ext uri="{FF2B5EF4-FFF2-40B4-BE49-F238E27FC236}">
                <a16:creationId xmlns:a16="http://schemas.microsoft.com/office/drawing/2014/main" id="{F1ACFA29-5D48-9C10-2ADA-F7847D1219C8}"/>
              </a:ext>
            </a:extLst>
          </p:cNvPr>
          <p:cNvPicPr>
            <a:picLocks noChangeAspect="1"/>
          </p:cNvPicPr>
          <p:nvPr/>
        </p:nvPicPr>
        <p:blipFill rotWithShape="1">
          <a:blip r:embed="rId2"/>
          <a:srcRect l="15628" r="-1"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086182" y="224866"/>
            <a:ext cx="4023360" cy="3204134"/>
          </a:xfrm>
        </p:spPr>
        <p:txBody>
          <a:bodyPr vert="horz" lIns="91440" tIns="45720" rIns="91440" bIns="45720" rtlCol="0" anchor="b">
            <a:normAutofit/>
          </a:bodyPr>
          <a:lstStyle/>
          <a:p>
            <a:r>
              <a:rPr lang="en-US" sz="4800" dirty="0">
                <a:solidFill>
                  <a:schemeClr val="bg1"/>
                </a:solidFill>
              </a:rPr>
              <a:t>Demo </a:t>
            </a:r>
          </a:p>
        </p:txBody>
      </p:sp>
      <p:sp>
        <p:nvSpPr>
          <p:cNvPr id="25"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1415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981" y="365125"/>
            <a:ext cx="10862819" cy="1325563"/>
          </a:xfrm>
        </p:spPr>
        <p:txBody>
          <a:bodyPr/>
          <a:lstStyle/>
          <a:p>
            <a:r>
              <a:rPr lang="en-US" b="1">
                <a:latin typeface="Times New Roman" panose="02020603050405020304" pitchFamily="18" charset="0"/>
                <a:cs typeface="Times New Roman" panose="02020603050405020304" pitchFamily="18" charset="0"/>
              </a:rPr>
              <a:t>RESULTS AND DISCUSSIONS</a:t>
            </a:r>
          </a:p>
        </p:txBody>
      </p:sp>
      <p:sp>
        <p:nvSpPr>
          <p:cNvPr id="3" name="Content Placeholder 2"/>
          <p:cNvSpPr>
            <a:spLocks noGrp="1"/>
          </p:cNvSpPr>
          <p:nvPr>
            <p:ph idx="1"/>
          </p:nvPr>
        </p:nvSpPr>
        <p:spPr>
          <a:xfrm>
            <a:off x="490981" y="1825625"/>
            <a:ext cx="10862819" cy="4351338"/>
          </a:xfrm>
        </p:spPr>
        <p:txBody>
          <a:bodyPr/>
          <a:lstStyle/>
          <a:p>
            <a:pPr marL="0" indent="0">
              <a:buNone/>
            </a:pPr>
            <a:r>
              <a:rPr lang="en-US" sz="1800">
                <a:effectLst/>
                <a:latin typeface="Times New Roman" panose="02020603050405020304" pitchFamily="18" charset="0"/>
                <a:ea typeface="Calibri" panose="020F0502020204030204" pitchFamily="34" charset="0"/>
              </a:rPr>
              <a:t>The results obtained from our experiment aim to answer the research question.</a:t>
            </a:r>
          </a:p>
          <a:p>
            <a:pPr marL="0" indent="0">
              <a:buNone/>
            </a:pPr>
            <a:r>
              <a:rPr lang="en-IN">
                <a:effectLst/>
              </a:rPr>
              <a:t> </a:t>
            </a:r>
            <a:endParaRPr lang="en-US"/>
          </a:p>
        </p:txBody>
      </p:sp>
      <p:pic>
        <p:nvPicPr>
          <p:cNvPr id="5" name="Picture 4" descr="A screenshot of a computer&#10;&#10;Description automatically generated">
            <a:extLst>
              <a:ext uri="{FF2B5EF4-FFF2-40B4-BE49-F238E27FC236}">
                <a16:creationId xmlns:a16="http://schemas.microsoft.com/office/drawing/2014/main" id="{9D7CDB31-1216-46C0-4D2A-B783632984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981" y="2781301"/>
            <a:ext cx="5605019" cy="3395662"/>
          </a:xfrm>
          <a:prstGeom prst="rect">
            <a:avLst/>
          </a:prstGeom>
        </p:spPr>
      </p:pic>
      <p:pic>
        <p:nvPicPr>
          <p:cNvPr id="6" name="Picture 5">
            <a:extLst>
              <a:ext uri="{FF2B5EF4-FFF2-40B4-BE49-F238E27FC236}">
                <a16:creationId xmlns:a16="http://schemas.microsoft.com/office/drawing/2014/main" id="{6BC915D9-B3F2-1623-0850-E5D0EC2C1B90}"/>
              </a:ext>
            </a:extLst>
          </p:cNvPr>
          <p:cNvPicPr>
            <a:picLocks noChangeAspect="1"/>
          </p:cNvPicPr>
          <p:nvPr/>
        </p:nvPicPr>
        <p:blipFill>
          <a:blip r:embed="rId3"/>
          <a:stretch>
            <a:fillRect/>
          </a:stretch>
        </p:blipFill>
        <p:spPr>
          <a:xfrm>
            <a:off x="5957888" y="2781301"/>
            <a:ext cx="5961210" cy="3395662"/>
          </a:xfrm>
          <a:prstGeom prst="rect">
            <a:avLst/>
          </a:prstGeom>
        </p:spPr>
      </p:pic>
    </p:spTree>
    <p:extLst>
      <p:ext uri="{BB962C8B-B14F-4D97-AF65-F5344CB8AC3E}">
        <p14:creationId xmlns:p14="http://schemas.microsoft.com/office/powerpoint/2010/main" val="3145422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blue squares with white text&#10;&#10;Description automatically generated">
            <a:extLst>
              <a:ext uri="{FF2B5EF4-FFF2-40B4-BE49-F238E27FC236}">
                <a16:creationId xmlns:a16="http://schemas.microsoft.com/office/drawing/2014/main" id="{F1EFD8BC-CC39-BB2E-9C60-11BAF89998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01" y="1414130"/>
            <a:ext cx="6133337" cy="4877133"/>
          </a:xfrm>
        </p:spPr>
      </p:pic>
      <p:pic>
        <p:nvPicPr>
          <p:cNvPr id="9" name="Picture 8" descr="A blue squares with white text&#10;&#10;Description automatically generated">
            <a:extLst>
              <a:ext uri="{FF2B5EF4-FFF2-40B4-BE49-F238E27FC236}">
                <a16:creationId xmlns:a16="http://schemas.microsoft.com/office/drawing/2014/main" id="{E6B1F9C6-EDFB-F07C-BA8D-3FEEC176F8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3588" y="1414129"/>
            <a:ext cx="6348412" cy="4877133"/>
          </a:xfrm>
          <a:prstGeom prst="rect">
            <a:avLst/>
          </a:prstGeom>
        </p:spPr>
      </p:pic>
    </p:spTree>
    <p:extLst>
      <p:ext uri="{BB962C8B-B14F-4D97-AF65-F5344CB8AC3E}">
        <p14:creationId xmlns:p14="http://schemas.microsoft.com/office/powerpoint/2010/main" val="1872394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0902D-EC44-EEC5-B92F-5C98F9EAE621}"/>
              </a:ext>
            </a:extLst>
          </p:cNvPr>
          <p:cNvSpPr>
            <a:spLocks noGrp="1"/>
          </p:cNvSpPr>
          <p:nvPr>
            <p:ph type="title"/>
          </p:nvPr>
        </p:nvSpPr>
        <p:spPr/>
        <p:txBody>
          <a:bodyPr>
            <a:normAutofit/>
          </a:bodyPr>
          <a:lstStyle/>
          <a:p>
            <a:r>
              <a:rPr lang="en-US" sz="2800">
                <a:latin typeface="Times New Roman" panose="02020603050405020304" pitchFamily="18" charset="0"/>
                <a:cs typeface="Times New Roman" panose="02020603050405020304" pitchFamily="18" charset="0"/>
              </a:rPr>
              <a:t>ACCURACY OF BOW AND TF_IDF MODELS USING K-FOLD</a:t>
            </a:r>
          </a:p>
        </p:txBody>
      </p:sp>
      <p:pic>
        <p:nvPicPr>
          <p:cNvPr id="5" name="Content Placeholder 4" descr="A screenshot of a computer program&#10;&#10;Description automatically generated">
            <a:extLst>
              <a:ext uri="{FF2B5EF4-FFF2-40B4-BE49-F238E27FC236}">
                <a16:creationId xmlns:a16="http://schemas.microsoft.com/office/drawing/2014/main" id="{30EE8092-2EA9-65F0-3AF1-20E36ED1A1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5057695" cy="4351338"/>
          </a:xfrm>
        </p:spPr>
      </p:pic>
      <p:pic>
        <p:nvPicPr>
          <p:cNvPr id="7" name="Picture 6" descr="A graph with blue and orange rectangles&#10;&#10;Description automatically generated">
            <a:extLst>
              <a:ext uri="{FF2B5EF4-FFF2-40B4-BE49-F238E27FC236}">
                <a16:creationId xmlns:a16="http://schemas.microsoft.com/office/drawing/2014/main" id="{FEE67351-7EA9-D359-E845-92DF70EE75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6107" y="1565129"/>
            <a:ext cx="5569828" cy="4444784"/>
          </a:xfrm>
          <a:prstGeom prst="rect">
            <a:avLst/>
          </a:prstGeom>
        </p:spPr>
      </p:pic>
    </p:spTree>
    <p:extLst>
      <p:ext uri="{BB962C8B-B14F-4D97-AF65-F5344CB8AC3E}">
        <p14:creationId xmlns:p14="http://schemas.microsoft.com/office/powerpoint/2010/main" val="2108260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blue squares with white text&#10;&#10;Description automatically generated">
            <a:extLst>
              <a:ext uri="{FF2B5EF4-FFF2-40B4-BE49-F238E27FC236}">
                <a16:creationId xmlns:a16="http://schemas.microsoft.com/office/drawing/2014/main" id="{B734C400-A1DF-AAB8-054A-641AF24513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3677" y="1233377"/>
            <a:ext cx="5948323" cy="5075832"/>
          </a:xfrm>
        </p:spPr>
      </p:pic>
      <p:pic>
        <p:nvPicPr>
          <p:cNvPr id="11" name="Picture 10" descr="A blue squares with white text&#10;&#10;Description automatically generated">
            <a:extLst>
              <a:ext uri="{FF2B5EF4-FFF2-40B4-BE49-F238E27FC236}">
                <a16:creationId xmlns:a16="http://schemas.microsoft.com/office/drawing/2014/main" id="{64626AB8-31AF-B552-8882-34FE55BA86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53" y="1157288"/>
            <a:ext cx="6219823" cy="5151921"/>
          </a:xfrm>
          <a:prstGeom prst="rect">
            <a:avLst/>
          </a:prstGeom>
        </p:spPr>
      </p:pic>
    </p:spTree>
    <p:extLst>
      <p:ext uri="{BB962C8B-B14F-4D97-AF65-F5344CB8AC3E}">
        <p14:creationId xmlns:p14="http://schemas.microsoft.com/office/powerpoint/2010/main" val="2743580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DE92FAF-CB1D-3DE0-071D-FB466EA10D8C}"/>
              </a:ext>
            </a:extLst>
          </p:cNvPr>
          <p:cNvPicPr>
            <a:picLocks noGrp="1" noChangeAspect="1"/>
          </p:cNvPicPr>
          <p:nvPr>
            <p:ph idx="1"/>
          </p:nvPr>
        </p:nvPicPr>
        <p:blipFill>
          <a:blip r:embed="rId2"/>
          <a:stretch>
            <a:fillRect/>
          </a:stretch>
        </p:blipFill>
        <p:spPr>
          <a:xfrm>
            <a:off x="338469" y="2083981"/>
            <a:ext cx="5509437" cy="2861358"/>
          </a:xfrm>
          <a:prstGeom prst="rect">
            <a:avLst/>
          </a:prstGeom>
        </p:spPr>
      </p:pic>
      <p:pic>
        <p:nvPicPr>
          <p:cNvPr id="5" name="Picture 4">
            <a:extLst>
              <a:ext uri="{FF2B5EF4-FFF2-40B4-BE49-F238E27FC236}">
                <a16:creationId xmlns:a16="http://schemas.microsoft.com/office/drawing/2014/main" id="{F219A190-1873-5D59-6DF5-EE13B6332E4F}"/>
              </a:ext>
            </a:extLst>
          </p:cNvPr>
          <p:cNvPicPr>
            <a:picLocks noChangeAspect="1"/>
          </p:cNvPicPr>
          <p:nvPr/>
        </p:nvPicPr>
        <p:blipFill>
          <a:blip r:embed="rId3"/>
          <a:stretch>
            <a:fillRect/>
          </a:stretch>
        </p:blipFill>
        <p:spPr>
          <a:xfrm>
            <a:off x="5847905" y="1585912"/>
            <a:ext cx="6005625" cy="4087491"/>
          </a:xfrm>
          <a:prstGeom prst="rect">
            <a:avLst/>
          </a:prstGeom>
        </p:spPr>
      </p:pic>
    </p:spTree>
    <p:extLst>
      <p:ext uri="{BB962C8B-B14F-4D97-AF65-F5344CB8AC3E}">
        <p14:creationId xmlns:p14="http://schemas.microsoft.com/office/powerpoint/2010/main" val="2070334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0C838FD-2ABE-F1F9-DCDB-C596CFC541DD}"/>
              </a:ext>
            </a:extLst>
          </p:cNvPr>
          <p:cNvPicPr>
            <a:picLocks noGrp="1" noChangeAspect="1"/>
          </p:cNvPicPr>
          <p:nvPr>
            <p:ph idx="1"/>
          </p:nvPr>
        </p:nvPicPr>
        <p:blipFill>
          <a:blip r:embed="rId2"/>
          <a:stretch>
            <a:fillRect/>
          </a:stretch>
        </p:blipFill>
        <p:spPr>
          <a:xfrm>
            <a:off x="411548" y="1688520"/>
            <a:ext cx="5505884" cy="4233340"/>
          </a:xfrm>
          <a:prstGeom prst="rect">
            <a:avLst/>
          </a:prstGeom>
        </p:spPr>
      </p:pic>
      <p:pic>
        <p:nvPicPr>
          <p:cNvPr id="6" name="Picture 5" descr="A chart of different colors&#10;&#10;Description automatically generated">
            <a:extLst>
              <a:ext uri="{FF2B5EF4-FFF2-40B4-BE49-F238E27FC236}">
                <a16:creationId xmlns:a16="http://schemas.microsoft.com/office/drawing/2014/main" id="{09EE946A-281A-EA33-9900-27D2F36ACD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7232" y="1674225"/>
            <a:ext cx="5267068" cy="4248988"/>
          </a:xfrm>
          <a:prstGeom prst="rect">
            <a:avLst/>
          </a:prstGeom>
        </p:spPr>
      </p:pic>
    </p:spTree>
    <p:extLst>
      <p:ext uri="{BB962C8B-B14F-4D97-AF65-F5344CB8AC3E}">
        <p14:creationId xmlns:p14="http://schemas.microsoft.com/office/powerpoint/2010/main" val="2878200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title"/>
          </p:nvPr>
        </p:nvSpPr>
        <p:spPr>
          <a:xfrm>
            <a:off x="270286" y="1691248"/>
            <a:ext cx="4763396" cy="3923739"/>
          </a:xfrm>
        </p:spPr>
        <p:txBody>
          <a:bodyPr>
            <a:normAutofit/>
          </a:bodyPr>
          <a:lstStyle/>
          <a:p>
            <a:r>
              <a:rPr lang="en-US" b="1">
                <a:solidFill>
                  <a:schemeClr val="tx2"/>
                </a:solidFill>
                <a:latin typeface="Times New Roman"/>
                <a:cs typeface="Times New Roman"/>
              </a:rPr>
              <a:t>CONCLUSIONS AND FUTURE SCOPE</a:t>
            </a:r>
            <a:endParaRPr lang="en-US">
              <a:solidFill>
                <a:schemeClr val="tx2"/>
              </a:solidFill>
              <a:ea typeface="Calibri Light"/>
              <a:cs typeface="Calibri Light"/>
            </a:endParaRPr>
          </a:p>
        </p:txBody>
      </p:sp>
      <p:sp>
        <p:nvSpPr>
          <p:cNvPr id="3" name="Content Placeholder 2"/>
          <p:cNvSpPr>
            <a:spLocks noGrp="1"/>
          </p:cNvSpPr>
          <p:nvPr>
            <p:ph idx="1"/>
          </p:nvPr>
        </p:nvSpPr>
        <p:spPr>
          <a:xfrm>
            <a:off x="6109368" y="804672"/>
            <a:ext cx="5284056" cy="4501185"/>
          </a:xfrm>
        </p:spPr>
        <p:txBody>
          <a:bodyPr vert="horz" lIns="91440" tIns="45720" rIns="91440" bIns="45720" rtlCol="0" anchor="ctr">
            <a:normAutofit/>
          </a:bodyPr>
          <a:lstStyle/>
          <a:p>
            <a:pPr algn="just"/>
            <a:r>
              <a:rPr lang="en-US" sz="1800" dirty="0">
                <a:solidFill>
                  <a:schemeClr val="tx2"/>
                </a:solidFill>
                <a:ea typeface="+mn-lt"/>
                <a:cs typeface="+mn-lt"/>
              </a:rPr>
              <a:t>In this project, we explored the effectiveness of Bag-of-Words (BOW) and Term Frequency-Inverse Document Frequency (TF-IDF) methods with Multinomial Naive Bayes for email classification. </a:t>
            </a:r>
            <a:endParaRPr lang="en-US" sz="1800" dirty="0">
              <a:solidFill>
                <a:schemeClr val="tx2"/>
              </a:solidFill>
              <a:latin typeface="Times New Roman"/>
              <a:ea typeface="+mn-lt"/>
              <a:cs typeface="Times New Roman"/>
            </a:endParaRPr>
          </a:p>
          <a:p>
            <a:pPr algn="just"/>
            <a:r>
              <a:rPr lang="en-US" sz="1800" dirty="0">
                <a:solidFill>
                  <a:schemeClr val="tx2"/>
                </a:solidFill>
                <a:ea typeface="+mn-lt"/>
                <a:cs typeface="+mn-lt"/>
              </a:rPr>
              <a:t>TF-IDF outperformed BOW, indicating its superiority in distinguishing spam from legitimate emails. Preprocessing and handling class imbalance further improved performance.</a:t>
            </a:r>
          </a:p>
          <a:p>
            <a:pPr algn="just"/>
            <a:r>
              <a:rPr lang="en-US" sz="1800" dirty="0">
                <a:solidFill>
                  <a:schemeClr val="tx2"/>
                </a:solidFill>
                <a:ea typeface="+mn-lt"/>
                <a:cs typeface="+mn-lt"/>
              </a:rPr>
              <a:t>Future scope includes exploring advanced text representations, ensemble methods, domain-specific features, adapting to evolving spam tactics, and integrating user feedback mechanisms for continual model refinement and enhanced user experience.</a:t>
            </a:r>
            <a:endParaRPr lang="en-US" sz="1800" dirty="0">
              <a:solidFill>
                <a:schemeClr val="tx2"/>
              </a:solidFill>
              <a:latin typeface="Calibri"/>
              <a:ea typeface="Calibri"/>
              <a:cs typeface="Calibri"/>
            </a:endParaRPr>
          </a:p>
          <a:p>
            <a:pPr algn="just"/>
            <a:endParaRPr lang="en-US" sz="1800" dirty="0">
              <a:solidFill>
                <a:schemeClr val="tx2"/>
              </a:solidFill>
              <a:latin typeface="Calibri"/>
              <a:ea typeface="Calibri"/>
              <a:cs typeface="Calibri"/>
            </a:endParaRPr>
          </a:p>
        </p:txBody>
      </p:sp>
    </p:spTree>
    <p:extLst>
      <p:ext uri="{BB962C8B-B14F-4D97-AF65-F5344CB8AC3E}">
        <p14:creationId xmlns:p14="http://schemas.microsoft.com/office/powerpoint/2010/main" val="3333410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3059" y="552260"/>
            <a:ext cx="10964645" cy="869261"/>
          </a:xfrm>
        </p:spPr>
        <p:txBody>
          <a:bodyPr anchor="b">
            <a:normAutofit/>
          </a:bodyPr>
          <a:lstStyle/>
          <a:p>
            <a:pPr algn="ctr"/>
            <a:r>
              <a:rPr lang="en-US" b="1">
                <a:latin typeface="Times New Roman" panose="02020603050405020304" pitchFamily="18" charset="0"/>
                <a:cs typeface="Times New Roman" panose="02020603050405020304" pitchFamily="18" charset="0"/>
              </a:rPr>
              <a:t>INTRODUCTION</a:t>
            </a:r>
          </a:p>
        </p:txBody>
      </p:sp>
      <p:graphicFrame>
        <p:nvGraphicFramePr>
          <p:cNvPr id="5" name="Content Placeholder 2">
            <a:extLst>
              <a:ext uri="{FF2B5EF4-FFF2-40B4-BE49-F238E27FC236}">
                <a16:creationId xmlns:a16="http://schemas.microsoft.com/office/drawing/2014/main" id="{6AF91324-8A3C-E5BD-BD47-49907D506147}"/>
              </a:ext>
            </a:extLst>
          </p:cNvPr>
          <p:cNvGraphicFramePr>
            <a:graphicFrameLocks noGrp="1"/>
          </p:cNvGraphicFramePr>
          <p:nvPr>
            <p:ph idx="1"/>
            <p:extLst>
              <p:ext uri="{D42A27DB-BD31-4B8C-83A1-F6EECF244321}">
                <p14:modId xmlns:p14="http://schemas.microsoft.com/office/powerpoint/2010/main" val="130163239"/>
              </p:ext>
            </p:extLst>
          </p:nvPr>
        </p:nvGraphicFramePr>
        <p:xfrm>
          <a:off x="383059" y="2069315"/>
          <a:ext cx="11627709" cy="44756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6498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Task assignments among team members</a:t>
            </a:r>
          </a:p>
        </p:txBody>
      </p:sp>
      <p:graphicFrame>
        <p:nvGraphicFramePr>
          <p:cNvPr id="7" name="Content Placeholder 6">
            <a:extLst>
              <a:ext uri="{FF2B5EF4-FFF2-40B4-BE49-F238E27FC236}">
                <a16:creationId xmlns:a16="http://schemas.microsoft.com/office/drawing/2014/main" id="{87A02968-2009-A2A5-CC9A-F26B7647F0E5}"/>
              </a:ext>
            </a:extLst>
          </p:cNvPr>
          <p:cNvGraphicFramePr>
            <a:graphicFrameLocks noGrp="1"/>
          </p:cNvGraphicFramePr>
          <p:nvPr>
            <p:ph idx="1"/>
            <p:extLst>
              <p:ext uri="{D42A27DB-BD31-4B8C-83A1-F6EECF244321}">
                <p14:modId xmlns:p14="http://schemas.microsoft.com/office/powerpoint/2010/main" val="3753130821"/>
              </p:ext>
            </p:extLst>
          </p:nvPr>
        </p:nvGraphicFramePr>
        <p:xfrm>
          <a:off x="995265" y="1422918"/>
          <a:ext cx="10809452" cy="5022483"/>
        </p:xfrm>
        <a:graphic>
          <a:graphicData uri="http://schemas.openxmlformats.org/drawingml/2006/table">
            <a:tbl>
              <a:tblPr firstRow="1" firstCol="1" bandRow="1">
                <a:tableStyleId>{5C22544A-7EE6-4342-B048-85BDC9FD1C3A}</a:tableStyleId>
              </a:tblPr>
              <a:tblGrid>
                <a:gridCol w="2661505">
                  <a:extLst>
                    <a:ext uri="{9D8B030D-6E8A-4147-A177-3AD203B41FA5}">
                      <a16:colId xmlns:a16="http://schemas.microsoft.com/office/drawing/2014/main" val="830361297"/>
                    </a:ext>
                  </a:extLst>
                </a:gridCol>
                <a:gridCol w="8147947">
                  <a:extLst>
                    <a:ext uri="{9D8B030D-6E8A-4147-A177-3AD203B41FA5}">
                      <a16:colId xmlns:a16="http://schemas.microsoft.com/office/drawing/2014/main" val="2381881593"/>
                    </a:ext>
                  </a:extLst>
                </a:gridCol>
              </a:tblGrid>
              <a:tr h="271054">
                <a:tc>
                  <a:txBody>
                    <a:bodyPr/>
                    <a:lstStyle/>
                    <a:p>
                      <a:pPr marL="0" marR="0" algn="just" rtl="0" eaLnBrk="1" fontAlgn="t" latinLnBrk="0" hangingPunct="1">
                        <a:spcBef>
                          <a:spcPts val="0"/>
                        </a:spcBef>
                        <a:spcAft>
                          <a:spcPts val="0"/>
                        </a:spcAft>
                      </a:pPr>
                      <a:r>
                        <a:rPr lang="en-US" sz="1400" b="1" i="0" u="none" strike="noStrike" kern="100" dirty="0">
                          <a:solidFill>
                            <a:srgbClr val="FFFFFF"/>
                          </a:solidFill>
                          <a:effectLst/>
                          <a:highlight>
                            <a:srgbClr val="5B9BD5"/>
                          </a:highlight>
                          <a:latin typeface="Calibri"/>
                        </a:rPr>
                        <a:t>Name</a:t>
                      </a:r>
                      <a:endParaRPr lang="en-US" sz="1800" b="0" i="0" u="none" strike="noStrike" dirty="0">
                        <a:effectLst/>
                        <a:highlight>
                          <a:srgbClr val="5B9BD5"/>
                        </a:highlight>
                        <a:latin typeface="Calibri"/>
                      </a:endParaRPr>
                    </a:p>
                  </a:txBody>
                  <a:tcPr marL="61468" marR="61468"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5B9BD5"/>
                    </a:solidFill>
                  </a:tcPr>
                </a:tc>
                <a:tc>
                  <a:txBody>
                    <a:bodyPr/>
                    <a:lstStyle/>
                    <a:p>
                      <a:pPr marL="0" marR="0" algn="just" rtl="0" eaLnBrk="1" fontAlgn="t" latinLnBrk="0" hangingPunct="1">
                        <a:spcBef>
                          <a:spcPts val="0"/>
                        </a:spcBef>
                        <a:spcAft>
                          <a:spcPts val="0"/>
                        </a:spcAft>
                      </a:pPr>
                      <a:r>
                        <a:rPr lang="en-US" sz="1400" b="1" i="0" u="none" strike="noStrike" kern="100" dirty="0">
                          <a:solidFill>
                            <a:srgbClr val="FFFFFF"/>
                          </a:solidFill>
                          <a:effectLst/>
                          <a:highlight>
                            <a:srgbClr val="5B9BD5"/>
                          </a:highlight>
                          <a:latin typeface="Calibri"/>
                        </a:rPr>
                        <a:t>Contributions</a:t>
                      </a:r>
                      <a:endParaRPr lang="en-US" sz="1800" b="0" i="0" u="none" strike="noStrike" dirty="0">
                        <a:effectLst/>
                        <a:highlight>
                          <a:srgbClr val="5B9BD5"/>
                        </a:highlight>
                        <a:latin typeface="Calibri"/>
                      </a:endParaRPr>
                    </a:p>
                  </a:txBody>
                  <a:tcPr marL="61468" marR="61468"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5B9BD5"/>
                    </a:solidFill>
                  </a:tcPr>
                </a:tc>
                <a:extLst>
                  <a:ext uri="{0D108BD9-81ED-4DB2-BD59-A6C34878D82A}">
                    <a16:rowId xmlns:a16="http://schemas.microsoft.com/office/drawing/2014/main" val="3346116145"/>
                  </a:ext>
                </a:extLst>
              </a:tr>
              <a:tr h="1084218">
                <a:tc>
                  <a:txBody>
                    <a:bodyPr/>
                    <a:lstStyle/>
                    <a:p>
                      <a:pPr marL="0" marR="0" algn="just" rtl="0" eaLnBrk="1" fontAlgn="t" latinLnBrk="0" hangingPunct="1">
                        <a:lnSpc>
                          <a:spcPct val="107000"/>
                        </a:lnSpc>
                        <a:spcBef>
                          <a:spcPts val="0"/>
                        </a:spcBef>
                        <a:spcAft>
                          <a:spcPts val="0"/>
                        </a:spcAft>
                      </a:pPr>
                      <a:endParaRPr lang="en-IN" sz="1800" b="0" i="0" u="none" strike="noStrike">
                        <a:effectLst/>
                        <a:highlight>
                          <a:srgbClr val="5B9BD5"/>
                        </a:highlight>
                        <a:latin typeface="Calibri"/>
                      </a:endParaRPr>
                    </a:p>
                    <a:p>
                      <a:pPr marL="0" marR="0" algn="just" rtl="0" eaLnBrk="1" fontAlgn="t" latinLnBrk="0" hangingPunct="1">
                        <a:lnSpc>
                          <a:spcPct val="107000"/>
                        </a:lnSpc>
                        <a:spcBef>
                          <a:spcPts val="0"/>
                        </a:spcBef>
                        <a:spcAft>
                          <a:spcPts val="0"/>
                        </a:spcAft>
                      </a:pPr>
                      <a:r>
                        <a:rPr lang="en-IN" sz="1400" b="1" i="0" u="none" strike="noStrike" kern="100" dirty="0">
                          <a:solidFill>
                            <a:srgbClr val="FFFFFF"/>
                          </a:solidFill>
                          <a:effectLst/>
                          <a:highlight>
                            <a:srgbClr val="5B9BD5"/>
                          </a:highlight>
                          <a:latin typeface="Calibri"/>
                        </a:rPr>
                        <a:t>Divya Darsi</a:t>
                      </a:r>
                      <a:endParaRPr lang="en-IN" sz="1800" b="0" i="0" u="none" strike="noStrike" dirty="0">
                        <a:effectLst/>
                        <a:highlight>
                          <a:srgbClr val="5B9BD5"/>
                        </a:highlight>
                        <a:latin typeface="Calibri"/>
                      </a:endParaRPr>
                    </a:p>
                    <a:p>
                      <a:pPr marL="0" marR="0" algn="just" rtl="0" eaLnBrk="1" fontAlgn="t" latinLnBrk="0" hangingPunct="1">
                        <a:lnSpc>
                          <a:spcPct val="107000"/>
                        </a:lnSpc>
                        <a:spcBef>
                          <a:spcPts val="0"/>
                        </a:spcBef>
                        <a:spcAft>
                          <a:spcPts val="0"/>
                        </a:spcAft>
                      </a:pPr>
                      <a:endParaRPr lang="en-IN" sz="1800" b="0" i="0" u="none" strike="noStrike">
                        <a:effectLst/>
                        <a:highlight>
                          <a:srgbClr val="5B9BD5"/>
                        </a:highlight>
                        <a:latin typeface="Calibri"/>
                      </a:endParaRPr>
                    </a:p>
                  </a:txBody>
                  <a:tcPr marL="61468" marR="61468"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lvl="0" algn="l">
                        <a:lnSpc>
                          <a:spcPct val="100000"/>
                        </a:lnSpc>
                        <a:spcBef>
                          <a:spcPts val="0"/>
                        </a:spcBef>
                        <a:spcAft>
                          <a:spcPts val="0"/>
                        </a:spcAft>
                        <a:buNone/>
                      </a:pPr>
                      <a:r>
                        <a:rPr lang="en-US" sz="1400" b="0" i="0" u="none" strike="noStrike" kern="1200" noProof="0" dirty="0">
                          <a:solidFill>
                            <a:srgbClr val="0D0D0D"/>
                          </a:solidFill>
                          <a:effectLst/>
                          <a:highlight>
                            <a:srgbClr val="D2DEEF"/>
                          </a:highlight>
                          <a:latin typeface="Times New Roman"/>
                        </a:rPr>
                        <a:t>Introduction, Proposed Solution, Research Question, Programming/Execution, Hardware/software descriptions, </a:t>
                      </a:r>
                      <a:r>
                        <a:rPr lang="en-US" sz="1400" b="0" i="0" u="none" strike="noStrike" kern="1200" noProof="0" dirty="0">
                          <a:solidFill>
                            <a:srgbClr val="000000"/>
                          </a:solidFill>
                          <a:effectLst/>
                          <a:highlight>
                            <a:srgbClr val="D2DEEF"/>
                          </a:highlight>
                          <a:latin typeface="Times New Roman"/>
                        </a:rPr>
                        <a:t>Experimental Design, Experimental procedure, Result and Discussion, Conclusion, </a:t>
                      </a:r>
                      <a:r>
                        <a:rPr lang="en-US" sz="1400" b="0" i="0" u="none" strike="noStrike" kern="1200" noProof="0" dirty="0">
                          <a:solidFill>
                            <a:srgbClr val="0D0D0D"/>
                          </a:solidFill>
                          <a:effectLst/>
                          <a:highlight>
                            <a:srgbClr val="D2DEEF"/>
                          </a:highlight>
                          <a:latin typeface="Times New Roman"/>
                        </a:rPr>
                        <a:t>Documentation &amp; Presentation.</a:t>
                      </a:r>
                      <a:endParaRPr lang="en-US" sz="1400"/>
                    </a:p>
                  </a:txBody>
                  <a:tcPr marL="61468" marR="61468"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extLst>
                  <a:ext uri="{0D108BD9-81ED-4DB2-BD59-A6C34878D82A}">
                    <a16:rowId xmlns:a16="http://schemas.microsoft.com/office/drawing/2014/main" val="1346512939"/>
                  </a:ext>
                </a:extLst>
              </a:tr>
              <a:tr h="1179885">
                <a:tc>
                  <a:txBody>
                    <a:bodyPr/>
                    <a:lstStyle/>
                    <a:p>
                      <a:pPr marL="0" marR="0" algn="just" rtl="0" eaLnBrk="1" fontAlgn="t" latinLnBrk="0" hangingPunct="1">
                        <a:spcBef>
                          <a:spcPts val="0"/>
                        </a:spcBef>
                        <a:spcAft>
                          <a:spcPts val="0"/>
                        </a:spcAft>
                      </a:pPr>
                      <a:endParaRPr lang="en-US" sz="1800" b="0" i="0" u="none" strike="noStrike">
                        <a:effectLst/>
                        <a:highlight>
                          <a:srgbClr val="5B9BD5"/>
                        </a:highlight>
                        <a:latin typeface="Calibri"/>
                      </a:endParaRPr>
                    </a:p>
                    <a:p>
                      <a:pPr marL="0" marR="0" algn="just" rtl="0" eaLnBrk="1" fontAlgn="t" latinLnBrk="0" hangingPunct="1">
                        <a:spcBef>
                          <a:spcPts val="0"/>
                        </a:spcBef>
                        <a:spcAft>
                          <a:spcPts val="0"/>
                        </a:spcAft>
                      </a:pPr>
                      <a:r>
                        <a:rPr lang="en-US" sz="1400" b="1" i="0" u="none" strike="noStrike" kern="100" dirty="0">
                          <a:solidFill>
                            <a:srgbClr val="FFFFFF"/>
                          </a:solidFill>
                          <a:effectLst/>
                          <a:highlight>
                            <a:srgbClr val="5B9BD5"/>
                          </a:highlight>
                          <a:latin typeface="Calibri"/>
                        </a:rPr>
                        <a:t>Deepika </a:t>
                      </a:r>
                      <a:r>
                        <a:rPr lang="en-US" sz="1400" b="1" i="0" u="none" strike="noStrike" kern="100" dirty="0" err="1">
                          <a:solidFill>
                            <a:srgbClr val="FFFFFF"/>
                          </a:solidFill>
                          <a:effectLst/>
                          <a:highlight>
                            <a:srgbClr val="5B9BD5"/>
                          </a:highlight>
                          <a:latin typeface="Calibri"/>
                        </a:rPr>
                        <a:t>Kakkera</a:t>
                      </a:r>
                      <a:endParaRPr lang="en-US" sz="1800" b="0" i="0" u="none" strike="noStrike" dirty="0" err="1">
                        <a:effectLst/>
                        <a:highlight>
                          <a:srgbClr val="5B9BD5"/>
                        </a:highlight>
                        <a:latin typeface="Calibri"/>
                      </a:endParaRPr>
                    </a:p>
                  </a:txBody>
                  <a:tcPr marL="61468" marR="61468"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lvl="0" algn="l">
                        <a:lnSpc>
                          <a:spcPct val="100000"/>
                        </a:lnSpc>
                        <a:spcBef>
                          <a:spcPts val="0"/>
                        </a:spcBef>
                        <a:spcAft>
                          <a:spcPts val="0"/>
                        </a:spcAft>
                        <a:buNone/>
                      </a:pPr>
                      <a:r>
                        <a:rPr lang="en-US" sz="1400" b="0" i="0" u="none" strike="noStrike" kern="1200" noProof="0" dirty="0">
                          <a:solidFill>
                            <a:srgbClr val="0D0D0D"/>
                          </a:solidFill>
                          <a:effectLst/>
                          <a:highlight>
                            <a:srgbClr val="EAEFF7"/>
                          </a:highlight>
                          <a:latin typeface="Times New Roman"/>
                        </a:rPr>
                        <a:t>Problem Statement, Motivation, Data Set, Preprocessing Data, </a:t>
                      </a:r>
                      <a:r>
                        <a:rPr lang="en-US" sz="1400" b="0" i="0" u="none" strike="noStrike" kern="1200" noProof="0" dirty="0">
                          <a:solidFill>
                            <a:srgbClr val="000000"/>
                          </a:solidFill>
                          <a:effectLst/>
                          <a:highlight>
                            <a:srgbClr val="EAEFF7"/>
                          </a:highlight>
                          <a:latin typeface="Times New Roman"/>
                        </a:rPr>
                        <a:t>Experimental Design,  Experimental procedure, Result and Discussion, Conclusion, </a:t>
                      </a:r>
                      <a:r>
                        <a:rPr lang="en-US" sz="1400" b="0" i="0" u="none" strike="noStrike" kern="1200" noProof="0" dirty="0">
                          <a:solidFill>
                            <a:srgbClr val="0D0D0D"/>
                          </a:solidFill>
                          <a:effectLst/>
                          <a:highlight>
                            <a:srgbClr val="EAEFF7"/>
                          </a:highlight>
                          <a:latin typeface="Times New Roman"/>
                        </a:rPr>
                        <a:t>Documentation &amp; Presentation</a:t>
                      </a:r>
                      <a:endParaRPr lang="en-US" sz="1400"/>
                    </a:p>
                  </a:txBody>
                  <a:tcPr marL="61468" marR="61468"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1477947668"/>
                  </a:ext>
                </a:extLst>
              </a:tr>
              <a:tr h="1179885">
                <a:tc>
                  <a:txBody>
                    <a:bodyPr/>
                    <a:lstStyle/>
                    <a:p>
                      <a:pPr marL="0" marR="0" algn="just" rtl="0" eaLnBrk="1" fontAlgn="t" latinLnBrk="0" hangingPunct="1">
                        <a:spcBef>
                          <a:spcPts val="0"/>
                        </a:spcBef>
                        <a:spcAft>
                          <a:spcPts val="0"/>
                        </a:spcAft>
                      </a:pPr>
                      <a:endParaRPr lang="en-US" sz="1800" b="0" i="0" u="none" strike="noStrike">
                        <a:effectLst/>
                        <a:highlight>
                          <a:srgbClr val="5B9BD5"/>
                        </a:highlight>
                        <a:latin typeface="Calibri"/>
                      </a:endParaRPr>
                    </a:p>
                    <a:p>
                      <a:pPr marL="0" marR="0" algn="just" rtl="0" eaLnBrk="1" fontAlgn="t" latinLnBrk="0" hangingPunct="1">
                        <a:spcBef>
                          <a:spcPts val="0"/>
                        </a:spcBef>
                        <a:spcAft>
                          <a:spcPts val="0"/>
                        </a:spcAft>
                      </a:pPr>
                      <a:r>
                        <a:rPr lang="en-US" sz="1400" b="1" i="0" u="none" strike="noStrike" kern="100" dirty="0">
                          <a:solidFill>
                            <a:srgbClr val="FFFFFF"/>
                          </a:solidFill>
                          <a:effectLst/>
                          <a:highlight>
                            <a:srgbClr val="5B9BD5"/>
                          </a:highlight>
                          <a:latin typeface="Calibri"/>
                        </a:rPr>
                        <a:t>Jyoshika Sripathi</a:t>
                      </a:r>
                      <a:endParaRPr lang="en-US" sz="1800" b="0" i="0" u="none" strike="noStrike" dirty="0">
                        <a:effectLst/>
                        <a:highlight>
                          <a:srgbClr val="5B9BD5"/>
                        </a:highlight>
                        <a:latin typeface="Calibri"/>
                      </a:endParaRPr>
                    </a:p>
                    <a:p>
                      <a:pPr marL="0" marR="0" algn="just" rtl="0" eaLnBrk="1" fontAlgn="t" latinLnBrk="0" hangingPunct="1">
                        <a:spcBef>
                          <a:spcPts val="0"/>
                        </a:spcBef>
                        <a:spcAft>
                          <a:spcPts val="0"/>
                        </a:spcAft>
                      </a:pPr>
                      <a:endParaRPr lang="en-US" sz="1800" b="0" i="0" u="none" strike="noStrike">
                        <a:effectLst/>
                        <a:highlight>
                          <a:srgbClr val="5B9BD5"/>
                        </a:highlight>
                        <a:latin typeface="Calibri"/>
                      </a:endParaRPr>
                    </a:p>
                  </a:txBody>
                  <a:tcPr marL="61468" marR="61468"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lvl="0" algn="l">
                        <a:lnSpc>
                          <a:spcPct val="100000"/>
                        </a:lnSpc>
                        <a:spcBef>
                          <a:spcPts val="0"/>
                        </a:spcBef>
                        <a:spcAft>
                          <a:spcPts val="0"/>
                        </a:spcAft>
                        <a:buNone/>
                      </a:pPr>
                      <a:r>
                        <a:rPr lang="en-US" sz="1400" b="0" i="0" u="none" strike="noStrike" kern="1200" noProof="0" dirty="0">
                          <a:solidFill>
                            <a:srgbClr val="0D0D0D"/>
                          </a:solidFill>
                          <a:effectLst/>
                          <a:highlight>
                            <a:srgbClr val="D2DEEF"/>
                          </a:highlight>
                          <a:latin typeface="Times New Roman"/>
                        </a:rPr>
                        <a:t>Proposed Solution, Major Functionalities, Research Question , Experiment Design, Describe pre-processing of your Dataset, </a:t>
                      </a:r>
                      <a:r>
                        <a:rPr lang="en-US" sz="1400" b="0" i="0" u="none" strike="noStrike" kern="1200" noProof="0" dirty="0">
                          <a:solidFill>
                            <a:srgbClr val="000000"/>
                          </a:solidFill>
                          <a:effectLst/>
                          <a:highlight>
                            <a:srgbClr val="D2DEEF"/>
                          </a:highlight>
                          <a:latin typeface="Times New Roman"/>
                        </a:rPr>
                        <a:t>Experimental Design,  Experimental procedure, Result and Discussion, Conclusion, </a:t>
                      </a:r>
                      <a:r>
                        <a:rPr lang="en-US" sz="1400" b="0" i="0" u="none" strike="noStrike" kern="1200" noProof="0" dirty="0">
                          <a:solidFill>
                            <a:srgbClr val="0D0D0D"/>
                          </a:solidFill>
                          <a:effectLst/>
                          <a:highlight>
                            <a:srgbClr val="D2DEEF"/>
                          </a:highlight>
                          <a:latin typeface="Times New Roman"/>
                        </a:rPr>
                        <a:t>Documentation &amp; Presentation.</a:t>
                      </a:r>
                      <a:endParaRPr lang="en-US" sz="1400"/>
                    </a:p>
                  </a:txBody>
                  <a:tcPr marL="61468" marR="61468"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extLst>
                  <a:ext uri="{0D108BD9-81ED-4DB2-BD59-A6C34878D82A}">
                    <a16:rowId xmlns:a16="http://schemas.microsoft.com/office/drawing/2014/main" val="2842544435"/>
                  </a:ext>
                </a:extLst>
              </a:tr>
              <a:tr h="1307441">
                <a:tc>
                  <a:txBody>
                    <a:bodyPr/>
                    <a:lstStyle/>
                    <a:p>
                      <a:pPr marL="0" marR="0" algn="just" rtl="0" eaLnBrk="1" fontAlgn="t" latinLnBrk="0" hangingPunct="1">
                        <a:spcBef>
                          <a:spcPts val="0"/>
                        </a:spcBef>
                        <a:spcAft>
                          <a:spcPts val="0"/>
                        </a:spcAft>
                      </a:pPr>
                      <a:endParaRPr lang="en-US" sz="1800" b="0" i="0" u="none" strike="noStrike">
                        <a:effectLst/>
                        <a:highlight>
                          <a:srgbClr val="5B9BD5"/>
                        </a:highlight>
                        <a:latin typeface="Calibri"/>
                      </a:endParaRPr>
                    </a:p>
                    <a:p>
                      <a:pPr marL="0" marR="0" algn="just" rtl="0" eaLnBrk="1" fontAlgn="t" latinLnBrk="0" hangingPunct="1">
                        <a:spcBef>
                          <a:spcPts val="0"/>
                        </a:spcBef>
                        <a:spcAft>
                          <a:spcPts val="0"/>
                        </a:spcAft>
                      </a:pPr>
                      <a:r>
                        <a:rPr lang="en-US" sz="1400" b="1" i="0" u="none" strike="noStrike" kern="100" dirty="0">
                          <a:solidFill>
                            <a:srgbClr val="FFFFFF"/>
                          </a:solidFill>
                          <a:effectLst/>
                          <a:highlight>
                            <a:srgbClr val="5B9BD5"/>
                          </a:highlight>
                          <a:latin typeface="Calibri"/>
                        </a:rPr>
                        <a:t>Karthik Kommera</a:t>
                      </a:r>
                      <a:endParaRPr lang="en-US" sz="1800" b="0" i="0" u="none" strike="noStrike" dirty="0">
                        <a:effectLst/>
                        <a:highlight>
                          <a:srgbClr val="5B9BD5"/>
                        </a:highlight>
                        <a:latin typeface="Calibri"/>
                      </a:endParaRPr>
                    </a:p>
                    <a:p>
                      <a:pPr marL="0" marR="0" algn="just" rtl="0" eaLnBrk="1" fontAlgn="t" latinLnBrk="0" hangingPunct="1">
                        <a:spcBef>
                          <a:spcPts val="0"/>
                        </a:spcBef>
                        <a:spcAft>
                          <a:spcPts val="0"/>
                        </a:spcAft>
                      </a:pPr>
                      <a:endParaRPr lang="en-US" sz="1800" b="0" i="0" u="none" strike="noStrike">
                        <a:effectLst/>
                        <a:highlight>
                          <a:srgbClr val="5B9BD5"/>
                        </a:highlight>
                        <a:latin typeface="Calibri"/>
                      </a:endParaRPr>
                    </a:p>
                  </a:txBody>
                  <a:tcPr marL="61468" marR="61468"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lvl="0" algn="l">
                        <a:lnSpc>
                          <a:spcPct val="100000"/>
                        </a:lnSpc>
                        <a:spcBef>
                          <a:spcPts val="0"/>
                        </a:spcBef>
                        <a:spcAft>
                          <a:spcPts val="0"/>
                        </a:spcAft>
                        <a:buNone/>
                      </a:pPr>
                      <a:r>
                        <a:rPr lang="en-US" sz="1400" b="0" i="0" u="none" strike="noStrike" kern="1200" noProof="0" dirty="0">
                          <a:solidFill>
                            <a:srgbClr val="0D0D0D"/>
                          </a:solidFill>
                          <a:effectLst/>
                          <a:highlight>
                            <a:srgbClr val="EAEFF7"/>
                          </a:highlight>
                          <a:latin typeface="Times New Roman"/>
                        </a:rPr>
                        <a:t>Background, Project Risks, Data Set,  Experiment Validation, Approach refinement,</a:t>
                      </a:r>
                      <a:endParaRPr lang="en-US" sz="1400"/>
                    </a:p>
                    <a:p>
                      <a:pPr lvl="0" algn="l">
                        <a:lnSpc>
                          <a:spcPct val="100000"/>
                        </a:lnSpc>
                        <a:spcBef>
                          <a:spcPts val="0"/>
                        </a:spcBef>
                        <a:spcAft>
                          <a:spcPts val="0"/>
                        </a:spcAft>
                        <a:buNone/>
                      </a:pPr>
                      <a:r>
                        <a:rPr lang="en-US" sz="1400" b="0" i="0" u="none" strike="noStrike" kern="1200" noProof="0" dirty="0">
                          <a:solidFill>
                            <a:srgbClr val="000000"/>
                          </a:solidFill>
                          <a:effectLst/>
                          <a:highlight>
                            <a:srgbClr val="EAEFF7"/>
                          </a:highlight>
                          <a:latin typeface="Times New Roman"/>
                        </a:rPr>
                        <a:t>Experimental Design, </a:t>
                      </a:r>
                      <a:r>
                        <a:rPr lang="en-US" sz="1400" b="0" i="0" u="none" strike="noStrike" kern="1200" noProof="0" dirty="0">
                          <a:solidFill>
                            <a:srgbClr val="000000"/>
                          </a:solidFill>
                          <a:effectLst/>
                          <a:highlight>
                            <a:srgbClr val="D2DEEF"/>
                          </a:highlight>
                          <a:latin typeface="Times New Roman"/>
                        </a:rPr>
                        <a:t>Experimental procedure, Result and Discussion, Conclusion, </a:t>
                      </a:r>
                      <a:r>
                        <a:rPr lang="en-US" sz="1400" b="0" i="0" u="none" strike="noStrike" kern="1200" noProof="0" dirty="0">
                          <a:solidFill>
                            <a:srgbClr val="0D0D0D"/>
                          </a:solidFill>
                          <a:effectLst/>
                          <a:highlight>
                            <a:srgbClr val="D2DEEF"/>
                          </a:highlight>
                          <a:latin typeface="Times New Roman"/>
                        </a:rPr>
                        <a:t>Documentation &amp; Presentation.</a:t>
                      </a:r>
                      <a:endParaRPr lang="en-US" sz="1400" b="0" i="0" u="none" strike="noStrike" kern="1200" noProof="0" dirty="0">
                        <a:solidFill>
                          <a:srgbClr val="000000"/>
                        </a:solidFill>
                        <a:effectLst/>
                        <a:highlight>
                          <a:srgbClr val="EAEFF7"/>
                        </a:highlight>
                        <a:latin typeface="Times New Roman"/>
                      </a:endParaRPr>
                    </a:p>
                    <a:p>
                      <a:pPr lvl="0" algn="l">
                        <a:lnSpc>
                          <a:spcPct val="100000"/>
                        </a:lnSpc>
                        <a:spcBef>
                          <a:spcPts val="0"/>
                        </a:spcBef>
                        <a:spcAft>
                          <a:spcPts val="0"/>
                        </a:spcAft>
                        <a:buNone/>
                      </a:pPr>
                      <a:endParaRPr lang="en-US" sz="1400" b="0" i="0" u="none" strike="noStrike" kern="1200" noProof="0" dirty="0">
                        <a:solidFill>
                          <a:srgbClr val="000000"/>
                        </a:solidFill>
                        <a:effectLst/>
                        <a:highlight>
                          <a:srgbClr val="EAEFF7"/>
                        </a:highlight>
                        <a:latin typeface="Times New Roman"/>
                      </a:endParaRPr>
                    </a:p>
                    <a:p>
                      <a:pPr marL="0" lvl="0" algn="l">
                        <a:spcBef>
                          <a:spcPts val="0"/>
                        </a:spcBef>
                        <a:spcAft>
                          <a:spcPts val="0"/>
                        </a:spcAft>
                        <a:buNone/>
                      </a:pPr>
                      <a:endParaRPr lang="en-US" sz="1400" b="0" i="0" u="none" strike="noStrike" kern="1200" noProof="0" dirty="0">
                        <a:solidFill>
                          <a:srgbClr val="0D0D0D"/>
                        </a:solidFill>
                        <a:effectLst/>
                        <a:highlight>
                          <a:srgbClr val="EAEFF7"/>
                        </a:highlight>
                        <a:latin typeface="Times New Roman"/>
                      </a:endParaRPr>
                    </a:p>
                  </a:txBody>
                  <a:tcPr marL="61468" marR="61468"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4232851526"/>
                  </a:ext>
                </a:extLst>
              </a:tr>
            </a:tbl>
          </a:graphicData>
        </a:graphic>
      </p:graphicFrame>
    </p:spTree>
    <p:extLst>
      <p:ext uri="{BB962C8B-B14F-4D97-AF65-F5344CB8AC3E}">
        <p14:creationId xmlns:p14="http://schemas.microsoft.com/office/powerpoint/2010/main" val="1608749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2493" y="238539"/>
            <a:ext cx="11018520" cy="1434415"/>
          </a:xfrm>
        </p:spPr>
        <p:txBody>
          <a:bodyPr anchor="b">
            <a:normAutofit/>
          </a:bodyPr>
          <a:lstStyle/>
          <a:p>
            <a:r>
              <a:rPr lang="en-US" sz="5400"/>
              <a:t>References</a:t>
            </a:r>
          </a:p>
        </p:txBody>
      </p:sp>
      <p:sp>
        <p:nvSpPr>
          <p:cNvPr id="3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72493" y="2071316"/>
            <a:ext cx="6713552" cy="4119172"/>
          </a:xfrm>
        </p:spPr>
        <p:txBody>
          <a:bodyPr vert="horz" lIns="91440" tIns="45720" rIns="91440" bIns="45720" rtlCol="0" anchor="t">
            <a:normAutofit lnSpcReduction="10000"/>
          </a:bodyPr>
          <a:lstStyle/>
          <a:p>
            <a:pPr>
              <a:buFont typeface="Arial"/>
              <a:buChar char="•"/>
            </a:pPr>
            <a:r>
              <a:rPr lang="en-US" sz="1900" dirty="0">
                <a:latin typeface="Times New Roman"/>
                <a:ea typeface="+mn-lt"/>
                <a:cs typeface="Times New Roman"/>
                <a:hlinkClick r:id="rId2"/>
              </a:rPr>
              <a:t>https://machinelearningmastery.com/k-fold-cross-validation/</a:t>
            </a:r>
            <a:endParaRPr lang="en-US" sz="1900" dirty="0"/>
          </a:p>
          <a:p>
            <a:pPr>
              <a:buFont typeface="Arial"/>
              <a:buChar char="•"/>
            </a:pPr>
            <a:r>
              <a:rPr lang="en-US" sz="1900" dirty="0">
                <a:latin typeface="Times New Roman"/>
                <a:ea typeface="+mn-lt"/>
                <a:cs typeface="Times New Roman"/>
                <a:hlinkClick r:id="rId3"/>
              </a:rPr>
              <a:t>https://www.kdnuggets.com/2022/07/kfold-cross-validation.html</a:t>
            </a:r>
            <a:endParaRPr lang="en-US" sz="1900" dirty="0"/>
          </a:p>
          <a:p>
            <a:pPr>
              <a:buFont typeface="Arial"/>
              <a:buChar char="•"/>
            </a:pPr>
            <a:r>
              <a:rPr lang="en-US" sz="1900" dirty="0">
                <a:latin typeface="Times New Roman"/>
                <a:ea typeface="+mn-lt"/>
                <a:cs typeface="Times New Roman"/>
                <a:hlinkClick r:id="rId4"/>
              </a:rPr>
              <a:t>https://scikit-learn.org/stable/modules/generated/sklearn.naive_bayes.MultinomialNB.html#:~:text=The%20multinomial%20Naive%20Bayes%20classifier,tf%2Didf%20may%20also%20work</a:t>
            </a:r>
            <a:r>
              <a:rPr lang="en-US" sz="1900" dirty="0">
                <a:latin typeface="Times New Roman"/>
                <a:ea typeface="+mn-lt"/>
                <a:cs typeface="Times New Roman"/>
              </a:rPr>
              <a:t>.</a:t>
            </a:r>
            <a:endParaRPr lang="en-US" sz="1900" dirty="0">
              <a:latin typeface="Times New Roman"/>
              <a:cs typeface="Times New Roman"/>
            </a:endParaRPr>
          </a:p>
          <a:p>
            <a:pPr>
              <a:buFont typeface="Arial"/>
              <a:buChar char="•"/>
            </a:pPr>
            <a:r>
              <a:rPr lang="en-US" sz="1900" dirty="0">
                <a:latin typeface="Times New Roman"/>
                <a:ea typeface="+mn-lt"/>
                <a:cs typeface="Times New Roman"/>
                <a:hlinkClick r:id="rId5"/>
              </a:rPr>
              <a:t>https://www.upgrad.com/blog/multinomial-naive-bayes-explained/</a:t>
            </a:r>
            <a:endParaRPr lang="en-US" sz="1900" dirty="0">
              <a:latin typeface="Times New Roman"/>
              <a:cs typeface="Times New Roman"/>
              <a:hlinkClick r:id="rId5"/>
            </a:endParaRPr>
          </a:p>
          <a:p>
            <a:pPr>
              <a:buFont typeface="Arial"/>
              <a:buChar char="•"/>
            </a:pPr>
            <a:r>
              <a:rPr lang="en-US" sz="1900" dirty="0">
                <a:latin typeface="Times New Roman"/>
                <a:ea typeface="+mn-lt"/>
                <a:cs typeface="Times New Roman"/>
                <a:hlinkClick r:id="rId6"/>
              </a:rPr>
              <a:t>https://www.geeksforgeeks.org/multinomial-naive-bayes/</a:t>
            </a:r>
            <a:endParaRPr lang="en-US" sz="1900" dirty="0">
              <a:latin typeface="Times New Roman"/>
              <a:cs typeface="Times New Roman"/>
              <a:hlinkClick r:id="rId6"/>
            </a:endParaRPr>
          </a:p>
          <a:p>
            <a:pPr>
              <a:buFont typeface="Arial"/>
              <a:buChar char="•"/>
            </a:pPr>
            <a:r>
              <a:rPr lang="en-US" sz="1900" dirty="0">
                <a:latin typeface="Times New Roman"/>
                <a:ea typeface="+mn-lt"/>
                <a:cs typeface="Times New Roman"/>
                <a:hlinkClick r:id="rId7"/>
              </a:rPr>
              <a:t>https://towardsdatascience.com/multinomial-na%C3%AFve-bayes-for-documents-classification-and-natural-language-processing-nlp-e08cc848ce6</a:t>
            </a:r>
            <a:endParaRPr lang="en-US" sz="1900" dirty="0"/>
          </a:p>
          <a:p>
            <a:pPr>
              <a:buFont typeface="Arial"/>
              <a:buChar char="•"/>
            </a:pPr>
            <a:r>
              <a:rPr lang="en-US" sz="1900" dirty="0">
                <a:latin typeface="Times New Roman"/>
                <a:ea typeface="Calibri" panose="020F0502020204030204"/>
                <a:cs typeface="Times New Roman"/>
                <a:hlinkClick r:id="rId8"/>
              </a:rPr>
              <a:t>https://www.analyticsvidhya.com/blog/2020/10/overcoming-class-imbalance-using-smote-techniques/</a:t>
            </a:r>
            <a:endParaRPr lang="en-US" sz="1900" dirty="0">
              <a:latin typeface="Times New Roman"/>
              <a:ea typeface="Calibri" panose="020F0502020204030204"/>
              <a:cs typeface="Times New Roman"/>
            </a:endParaRPr>
          </a:p>
          <a:p>
            <a:pPr>
              <a:buFont typeface="Arial"/>
              <a:buChar char="•"/>
            </a:pPr>
            <a:endParaRPr lang="en-US" sz="1900" dirty="0">
              <a:latin typeface="Times New Roman"/>
              <a:ea typeface="Calibri" panose="020F0502020204030204"/>
              <a:cs typeface="Times New Roman"/>
            </a:endParaRPr>
          </a:p>
          <a:p>
            <a:pPr marL="0" indent="0">
              <a:buNone/>
            </a:pPr>
            <a:endParaRPr lang="en-US" sz="1900">
              <a:ea typeface="Calibri" panose="020F0502020204030204"/>
              <a:cs typeface="Calibri" panose="020F0502020204030204"/>
            </a:endParaRPr>
          </a:p>
        </p:txBody>
      </p:sp>
      <p:pic>
        <p:nvPicPr>
          <p:cNvPr id="27" name="Picture 26" descr="Magnifying glass on clear background">
            <a:extLst>
              <a:ext uri="{FF2B5EF4-FFF2-40B4-BE49-F238E27FC236}">
                <a16:creationId xmlns:a16="http://schemas.microsoft.com/office/drawing/2014/main" id="{CA3BC3F5-FE4C-DEB5-EABC-149C140E7DA1}"/>
              </a:ext>
            </a:extLst>
          </p:cNvPr>
          <p:cNvPicPr>
            <a:picLocks noChangeAspect="1"/>
          </p:cNvPicPr>
          <p:nvPr/>
        </p:nvPicPr>
        <p:blipFill rotWithShape="1">
          <a:blip r:embed="rId9"/>
          <a:srcRect l="30503" r="5281" b="2"/>
          <a:stretch/>
        </p:blipFill>
        <p:spPr>
          <a:xfrm>
            <a:off x="7675658" y="2093976"/>
            <a:ext cx="3941064" cy="4096512"/>
          </a:xfrm>
          <a:prstGeom prst="rect">
            <a:avLst/>
          </a:prstGeom>
        </p:spPr>
      </p:pic>
    </p:spTree>
    <p:extLst>
      <p:ext uri="{BB962C8B-B14F-4D97-AF65-F5344CB8AC3E}">
        <p14:creationId xmlns:p14="http://schemas.microsoft.com/office/powerpoint/2010/main" val="3275576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C1657055-16FE-41A2-B207-7880F6DCA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89924" y="2"/>
            <a:ext cx="7602076" cy="470844"/>
          </a:xfrm>
          <a:custGeom>
            <a:avLst/>
            <a:gdLst>
              <a:gd name="connsiteX0" fmla="*/ 9683888 w 9683888"/>
              <a:gd name="connsiteY0" fmla="*/ 0 h 743457"/>
              <a:gd name="connsiteX1" fmla="*/ 0 w 9683888"/>
              <a:gd name="connsiteY1" fmla="*/ 0 h 743457"/>
              <a:gd name="connsiteX2" fmla="*/ 0 w 9683888"/>
              <a:gd name="connsiteY2" fmla="*/ 365878 h 743457"/>
              <a:gd name="connsiteX3" fmla="*/ 11844 w 9683888"/>
              <a:gd name="connsiteY3" fmla="*/ 367909 h 743457"/>
              <a:gd name="connsiteX4" fmla="*/ 106208 w 9683888"/>
              <a:gd name="connsiteY4" fmla="*/ 385974 h 743457"/>
              <a:gd name="connsiteX5" fmla="*/ 183667 w 9683888"/>
              <a:gd name="connsiteY5" fmla="*/ 399162 h 743457"/>
              <a:gd name="connsiteX6" fmla="*/ 292430 w 9683888"/>
              <a:gd name="connsiteY6" fmla="*/ 390408 h 743457"/>
              <a:gd name="connsiteX7" fmla="*/ 386942 w 9683888"/>
              <a:gd name="connsiteY7" fmla="*/ 395582 h 743457"/>
              <a:gd name="connsiteX8" fmla="*/ 485751 w 9683888"/>
              <a:gd name="connsiteY8" fmla="*/ 408404 h 743457"/>
              <a:gd name="connsiteX9" fmla="*/ 604107 w 9683888"/>
              <a:gd name="connsiteY9" fmla="*/ 418647 h 743457"/>
              <a:gd name="connsiteX10" fmla="*/ 694081 w 9683888"/>
              <a:gd name="connsiteY10" fmla="*/ 449524 h 743457"/>
              <a:gd name="connsiteX11" fmla="*/ 762452 w 9683888"/>
              <a:gd name="connsiteY11" fmla="*/ 456090 h 743457"/>
              <a:gd name="connsiteX12" fmla="*/ 987872 w 9683888"/>
              <a:gd name="connsiteY12" fmla="*/ 481862 h 743457"/>
              <a:gd name="connsiteX13" fmla="*/ 1077163 w 9683888"/>
              <a:gd name="connsiteY13" fmla="*/ 524467 h 743457"/>
              <a:gd name="connsiteX14" fmla="*/ 1258716 w 9683888"/>
              <a:gd name="connsiteY14" fmla="*/ 587975 h 743457"/>
              <a:gd name="connsiteX15" fmla="*/ 1298056 w 9683888"/>
              <a:gd name="connsiteY15" fmla="*/ 595413 h 743457"/>
              <a:gd name="connsiteX16" fmla="*/ 1327017 w 9683888"/>
              <a:gd name="connsiteY16" fmla="*/ 617412 h 743457"/>
              <a:gd name="connsiteX17" fmla="*/ 1347909 w 9683888"/>
              <a:gd name="connsiteY17" fmla="*/ 620209 h 743457"/>
              <a:gd name="connsiteX18" fmla="*/ 1421792 w 9683888"/>
              <a:gd name="connsiteY18" fmla="*/ 626139 h 743457"/>
              <a:gd name="connsiteX19" fmla="*/ 1519789 w 9683888"/>
              <a:gd name="connsiteY19" fmla="*/ 645011 h 743457"/>
              <a:gd name="connsiteX20" fmla="*/ 1620886 w 9683888"/>
              <a:gd name="connsiteY20" fmla="*/ 687715 h 743457"/>
              <a:gd name="connsiteX21" fmla="*/ 1676745 w 9683888"/>
              <a:gd name="connsiteY21" fmla="*/ 690130 h 743457"/>
              <a:gd name="connsiteX22" fmla="*/ 1832228 w 9683888"/>
              <a:gd name="connsiteY22" fmla="*/ 690860 h 743457"/>
              <a:gd name="connsiteX23" fmla="*/ 1980464 w 9683888"/>
              <a:gd name="connsiteY23" fmla="*/ 704858 h 743457"/>
              <a:gd name="connsiteX24" fmla="*/ 2051150 w 9683888"/>
              <a:gd name="connsiteY24" fmla="*/ 711187 h 743457"/>
              <a:gd name="connsiteX25" fmla="*/ 2162824 w 9683888"/>
              <a:gd name="connsiteY25" fmla="*/ 709178 h 743457"/>
              <a:gd name="connsiteX26" fmla="*/ 2259859 w 9683888"/>
              <a:gd name="connsiteY26" fmla="*/ 718188 h 743457"/>
              <a:gd name="connsiteX27" fmla="*/ 2378290 w 9683888"/>
              <a:gd name="connsiteY27" fmla="*/ 738748 h 743457"/>
              <a:gd name="connsiteX28" fmla="*/ 2407828 w 9683888"/>
              <a:gd name="connsiteY28" fmla="*/ 743457 h 743457"/>
              <a:gd name="connsiteX29" fmla="*/ 2428936 w 9683888"/>
              <a:gd name="connsiteY29" fmla="*/ 734697 h 743457"/>
              <a:gd name="connsiteX30" fmla="*/ 2646106 w 9683888"/>
              <a:gd name="connsiteY30" fmla="*/ 660204 h 743457"/>
              <a:gd name="connsiteX31" fmla="*/ 2799920 w 9683888"/>
              <a:gd name="connsiteY31" fmla="*/ 630451 h 743457"/>
              <a:gd name="connsiteX32" fmla="*/ 2953556 w 9683888"/>
              <a:gd name="connsiteY32" fmla="*/ 607173 h 743457"/>
              <a:gd name="connsiteX33" fmla="*/ 3009839 w 9683888"/>
              <a:gd name="connsiteY33" fmla="*/ 601743 h 743457"/>
              <a:gd name="connsiteX34" fmla="*/ 3115016 w 9683888"/>
              <a:gd name="connsiteY34" fmla="*/ 584982 h 743457"/>
              <a:gd name="connsiteX35" fmla="*/ 3185844 w 9683888"/>
              <a:gd name="connsiteY35" fmla="*/ 595356 h 743457"/>
              <a:gd name="connsiteX36" fmla="*/ 3246013 w 9683888"/>
              <a:gd name="connsiteY36" fmla="*/ 592418 h 743457"/>
              <a:gd name="connsiteX37" fmla="*/ 3313565 w 9683888"/>
              <a:gd name="connsiteY37" fmla="*/ 574138 h 743457"/>
              <a:gd name="connsiteX38" fmla="*/ 3414143 w 9683888"/>
              <a:gd name="connsiteY38" fmla="*/ 553730 h 743457"/>
              <a:gd name="connsiteX39" fmla="*/ 3552895 w 9683888"/>
              <a:gd name="connsiteY39" fmla="*/ 548563 h 743457"/>
              <a:gd name="connsiteX40" fmla="*/ 3753012 w 9683888"/>
              <a:gd name="connsiteY40" fmla="*/ 599520 h 743457"/>
              <a:gd name="connsiteX41" fmla="*/ 3804392 w 9683888"/>
              <a:gd name="connsiteY41" fmla="*/ 604131 h 743457"/>
              <a:gd name="connsiteX42" fmla="*/ 3916696 w 9683888"/>
              <a:gd name="connsiteY42" fmla="*/ 606540 h 743457"/>
              <a:gd name="connsiteX43" fmla="*/ 4063849 w 9683888"/>
              <a:gd name="connsiteY43" fmla="*/ 604058 h 743457"/>
              <a:gd name="connsiteX44" fmla="*/ 4172179 w 9683888"/>
              <a:gd name="connsiteY44" fmla="*/ 592355 h 743457"/>
              <a:gd name="connsiteX45" fmla="*/ 4276294 w 9683888"/>
              <a:gd name="connsiteY45" fmla="*/ 587119 h 743457"/>
              <a:gd name="connsiteX46" fmla="*/ 4411090 w 9683888"/>
              <a:gd name="connsiteY46" fmla="*/ 575600 h 743457"/>
              <a:gd name="connsiteX47" fmla="*/ 4540465 w 9683888"/>
              <a:gd name="connsiteY47" fmla="*/ 567464 h 743457"/>
              <a:gd name="connsiteX48" fmla="*/ 4545352 w 9683888"/>
              <a:gd name="connsiteY48" fmla="*/ 555554 h 743457"/>
              <a:gd name="connsiteX49" fmla="*/ 4564014 w 9683888"/>
              <a:gd name="connsiteY49" fmla="*/ 553660 h 743457"/>
              <a:gd name="connsiteX50" fmla="*/ 4568602 w 9683888"/>
              <a:gd name="connsiteY50" fmla="*/ 550913 h 743457"/>
              <a:gd name="connsiteX51" fmla="*/ 4595289 w 9683888"/>
              <a:gd name="connsiteY51" fmla="*/ 537407 h 743457"/>
              <a:gd name="connsiteX52" fmla="*/ 4739026 w 9683888"/>
              <a:gd name="connsiteY52" fmla="*/ 532483 h 743457"/>
              <a:gd name="connsiteX53" fmla="*/ 5061335 w 9683888"/>
              <a:gd name="connsiteY53" fmla="*/ 545635 h 743457"/>
              <a:gd name="connsiteX54" fmla="*/ 5338634 w 9683888"/>
              <a:gd name="connsiteY54" fmla="*/ 595754 h 743457"/>
              <a:gd name="connsiteX55" fmla="*/ 5529430 w 9683888"/>
              <a:gd name="connsiteY55" fmla="*/ 606335 h 743457"/>
              <a:gd name="connsiteX56" fmla="*/ 5604039 w 9683888"/>
              <a:gd name="connsiteY56" fmla="*/ 607676 h 743457"/>
              <a:gd name="connsiteX57" fmla="*/ 5625281 w 9683888"/>
              <a:gd name="connsiteY57" fmla="*/ 617253 h 743457"/>
              <a:gd name="connsiteX58" fmla="*/ 5628138 w 9683888"/>
              <a:gd name="connsiteY58" fmla="*/ 615483 h 743457"/>
              <a:gd name="connsiteX59" fmla="*/ 5653593 w 9683888"/>
              <a:gd name="connsiteY59" fmla="*/ 617873 h 743457"/>
              <a:gd name="connsiteX60" fmla="*/ 5658658 w 9683888"/>
              <a:gd name="connsiteY60" fmla="*/ 624279 h 743457"/>
              <a:gd name="connsiteX61" fmla="*/ 5675963 w 9683888"/>
              <a:gd name="connsiteY61" fmla="*/ 627762 h 743457"/>
              <a:gd name="connsiteX62" fmla="*/ 5709625 w 9683888"/>
              <a:gd name="connsiteY62" fmla="*/ 639593 h 743457"/>
              <a:gd name="connsiteX63" fmla="*/ 5716324 w 9683888"/>
              <a:gd name="connsiteY63" fmla="*/ 637148 h 743457"/>
              <a:gd name="connsiteX64" fmla="*/ 5767720 w 9683888"/>
              <a:gd name="connsiteY64" fmla="*/ 647737 h 743457"/>
              <a:gd name="connsiteX65" fmla="*/ 5768619 w 9683888"/>
              <a:gd name="connsiteY65" fmla="*/ 645671 h 743457"/>
              <a:gd name="connsiteX66" fmla="*/ 5858696 w 9683888"/>
              <a:gd name="connsiteY66" fmla="*/ 628099 h 743457"/>
              <a:gd name="connsiteX67" fmla="*/ 5935260 w 9683888"/>
              <a:gd name="connsiteY67" fmla="*/ 596904 h 743457"/>
              <a:gd name="connsiteX68" fmla="*/ 5946176 w 9683888"/>
              <a:gd name="connsiteY68" fmla="*/ 597874 h 743457"/>
              <a:gd name="connsiteX69" fmla="*/ 5946447 w 9683888"/>
              <a:gd name="connsiteY69" fmla="*/ 597396 h 743457"/>
              <a:gd name="connsiteX70" fmla="*/ 5958069 w 9683888"/>
              <a:gd name="connsiteY70" fmla="*/ 597432 h 743457"/>
              <a:gd name="connsiteX71" fmla="*/ 5966081 w 9683888"/>
              <a:gd name="connsiteY71" fmla="*/ 599643 h 743457"/>
              <a:gd name="connsiteX72" fmla="*/ 5987259 w 9683888"/>
              <a:gd name="connsiteY72" fmla="*/ 601523 h 743457"/>
              <a:gd name="connsiteX73" fmla="*/ 5994905 w 9683888"/>
              <a:gd name="connsiteY73" fmla="*/ 598873 h 743457"/>
              <a:gd name="connsiteX74" fmla="*/ 6054803 w 9683888"/>
              <a:gd name="connsiteY74" fmla="*/ 541202 h 743457"/>
              <a:gd name="connsiteX75" fmla="*/ 6188672 w 9683888"/>
              <a:gd name="connsiteY75" fmla="*/ 496389 h 743457"/>
              <a:gd name="connsiteX76" fmla="*/ 6323280 w 9683888"/>
              <a:gd name="connsiteY76" fmla="*/ 458013 h 743457"/>
              <a:gd name="connsiteX77" fmla="*/ 6457257 w 9683888"/>
              <a:gd name="connsiteY77" fmla="*/ 414621 h 743457"/>
              <a:gd name="connsiteX78" fmla="*/ 6530019 w 9683888"/>
              <a:gd name="connsiteY78" fmla="*/ 423168 h 743457"/>
              <a:gd name="connsiteX79" fmla="*/ 6626800 w 9683888"/>
              <a:gd name="connsiteY79" fmla="*/ 375078 h 743457"/>
              <a:gd name="connsiteX80" fmla="*/ 6689231 w 9683888"/>
              <a:gd name="connsiteY80" fmla="*/ 353501 h 743457"/>
              <a:gd name="connsiteX81" fmla="*/ 6726440 w 9683888"/>
              <a:gd name="connsiteY81" fmla="*/ 340276 h 743457"/>
              <a:gd name="connsiteX82" fmla="*/ 6835228 w 9683888"/>
              <a:gd name="connsiteY82" fmla="*/ 329393 h 743457"/>
              <a:gd name="connsiteX83" fmla="*/ 7039363 w 9683888"/>
              <a:gd name="connsiteY83" fmla="*/ 370823 h 743457"/>
              <a:gd name="connsiteX84" fmla="*/ 7095156 w 9683888"/>
              <a:gd name="connsiteY84" fmla="*/ 366075 h 743457"/>
              <a:gd name="connsiteX85" fmla="*/ 7187061 w 9683888"/>
              <a:gd name="connsiteY85" fmla="*/ 383876 h 743457"/>
              <a:gd name="connsiteX86" fmla="*/ 7295039 w 9683888"/>
              <a:gd name="connsiteY86" fmla="*/ 355046 h 743457"/>
              <a:gd name="connsiteX87" fmla="*/ 7373651 w 9683888"/>
              <a:gd name="connsiteY87" fmla="*/ 322299 h 743457"/>
              <a:gd name="connsiteX88" fmla="*/ 7418964 w 9683888"/>
              <a:gd name="connsiteY88" fmla="*/ 308685 h 743457"/>
              <a:gd name="connsiteX89" fmla="*/ 7450568 w 9683888"/>
              <a:gd name="connsiteY89" fmla="*/ 293511 h 743457"/>
              <a:gd name="connsiteX90" fmla="*/ 7538380 w 9683888"/>
              <a:gd name="connsiteY90" fmla="*/ 283235 h 743457"/>
              <a:gd name="connsiteX91" fmla="*/ 7786348 w 9683888"/>
              <a:gd name="connsiteY91" fmla="*/ 225377 h 743457"/>
              <a:gd name="connsiteX92" fmla="*/ 7849534 w 9683888"/>
              <a:gd name="connsiteY92" fmla="*/ 245434 h 743457"/>
              <a:gd name="connsiteX93" fmla="*/ 7981165 w 9683888"/>
              <a:gd name="connsiteY93" fmla="*/ 222252 h 743457"/>
              <a:gd name="connsiteX94" fmla="*/ 8171882 w 9683888"/>
              <a:gd name="connsiteY94" fmla="*/ 222497 h 743457"/>
              <a:gd name="connsiteX95" fmla="*/ 8242270 w 9683888"/>
              <a:gd name="connsiteY95" fmla="*/ 180535 h 743457"/>
              <a:gd name="connsiteX96" fmla="*/ 8490152 w 9683888"/>
              <a:gd name="connsiteY96" fmla="*/ 209193 h 743457"/>
              <a:gd name="connsiteX97" fmla="*/ 8622272 w 9683888"/>
              <a:gd name="connsiteY97" fmla="*/ 188859 h 743457"/>
              <a:gd name="connsiteX98" fmla="*/ 8738606 w 9683888"/>
              <a:gd name="connsiteY98" fmla="*/ 208945 h 743457"/>
              <a:gd name="connsiteX99" fmla="*/ 8831307 w 9683888"/>
              <a:gd name="connsiteY99" fmla="*/ 207738 h 743457"/>
              <a:gd name="connsiteX100" fmla="*/ 8891432 w 9683888"/>
              <a:gd name="connsiteY100" fmla="*/ 184510 h 743457"/>
              <a:gd name="connsiteX101" fmla="*/ 8946980 w 9683888"/>
              <a:gd name="connsiteY101" fmla="*/ 145578 h 743457"/>
              <a:gd name="connsiteX102" fmla="*/ 9107760 w 9683888"/>
              <a:gd name="connsiteY102" fmla="*/ 128052 h 743457"/>
              <a:gd name="connsiteX103" fmla="*/ 9195623 w 9683888"/>
              <a:gd name="connsiteY103" fmla="*/ 100212 h 743457"/>
              <a:gd name="connsiteX104" fmla="*/ 9256898 w 9683888"/>
              <a:gd name="connsiteY104" fmla="*/ 73900 h 743457"/>
              <a:gd name="connsiteX105" fmla="*/ 9351740 w 9683888"/>
              <a:gd name="connsiteY105" fmla="*/ 80439 h 743457"/>
              <a:gd name="connsiteX106" fmla="*/ 9539796 w 9683888"/>
              <a:gd name="connsiteY106" fmla="*/ 87069 h 743457"/>
              <a:gd name="connsiteX107" fmla="*/ 9619109 w 9683888"/>
              <a:gd name="connsiteY107" fmla="*/ 39994 h 74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9683888" h="743457">
                <a:moveTo>
                  <a:pt x="9683888" y="0"/>
                </a:moveTo>
                <a:lnTo>
                  <a:pt x="0" y="0"/>
                </a:lnTo>
                <a:lnTo>
                  <a:pt x="0" y="365878"/>
                </a:lnTo>
                <a:lnTo>
                  <a:pt x="11844" y="367909"/>
                </a:lnTo>
                <a:cubicBezTo>
                  <a:pt x="50423" y="374387"/>
                  <a:pt x="87879" y="380746"/>
                  <a:pt x="106208" y="385974"/>
                </a:cubicBezTo>
                <a:cubicBezTo>
                  <a:pt x="119919" y="389979"/>
                  <a:pt x="149687" y="402128"/>
                  <a:pt x="183667" y="399162"/>
                </a:cubicBezTo>
                <a:cubicBezTo>
                  <a:pt x="228274" y="394575"/>
                  <a:pt x="256969" y="398315"/>
                  <a:pt x="292430" y="390408"/>
                </a:cubicBezTo>
                <a:cubicBezTo>
                  <a:pt x="325377" y="395694"/>
                  <a:pt x="374510" y="420053"/>
                  <a:pt x="386942" y="395582"/>
                </a:cubicBezTo>
                <a:cubicBezTo>
                  <a:pt x="400429" y="416427"/>
                  <a:pt x="451168" y="399411"/>
                  <a:pt x="485751" y="408404"/>
                </a:cubicBezTo>
                <a:cubicBezTo>
                  <a:pt x="520399" y="423586"/>
                  <a:pt x="570416" y="404235"/>
                  <a:pt x="604107" y="418647"/>
                </a:cubicBezTo>
                <a:cubicBezTo>
                  <a:pt x="633631" y="425521"/>
                  <a:pt x="672063" y="446364"/>
                  <a:pt x="694081" y="449524"/>
                </a:cubicBezTo>
                <a:cubicBezTo>
                  <a:pt x="700528" y="463278"/>
                  <a:pt x="713487" y="450700"/>
                  <a:pt x="762452" y="456090"/>
                </a:cubicBezTo>
                <a:cubicBezTo>
                  <a:pt x="811417" y="461479"/>
                  <a:pt x="935420" y="470466"/>
                  <a:pt x="987872" y="481862"/>
                </a:cubicBezTo>
                <a:cubicBezTo>
                  <a:pt x="1018493" y="475799"/>
                  <a:pt x="1019470" y="516810"/>
                  <a:pt x="1077163" y="524467"/>
                </a:cubicBezTo>
                <a:cubicBezTo>
                  <a:pt x="1124222" y="535807"/>
                  <a:pt x="1202940" y="574855"/>
                  <a:pt x="1258716" y="587975"/>
                </a:cubicBezTo>
                <a:cubicBezTo>
                  <a:pt x="1274181" y="586466"/>
                  <a:pt x="1286859" y="589632"/>
                  <a:pt x="1298056" y="595413"/>
                </a:cubicBezTo>
                <a:lnTo>
                  <a:pt x="1327017" y="617412"/>
                </a:lnTo>
                <a:lnTo>
                  <a:pt x="1347909" y="620209"/>
                </a:lnTo>
                <a:cubicBezTo>
                  <a:pt x="1377004" y="628445"/>
                  <a:pt x="1394712" y="616344"/>
                  <a:pt x="1421792" y="626139"/>
                </a:cubicBezTo>
                <a:cubicBezTo>
                  <a:pt x="1466260" y="647543"/>
                  <a:pt x="1506099" y="610975"/>
                  <a:pt x="1519789" y="645011"/>
                </a:cubicBezTo>
                <a:cubicBezTo>
                  <a:pt x="1556219" y="665699"/>
                  <a:pt x="1578776" y="668950"/>
                  <a:pt x="1620886" y="687715"/>
                </a:cubicBezTo>
                <a:cubicBezTo>
                  <a:pt x="1658228" y="693647"/>
                  <a:pt x="1636224" y="694371"/>
                  <a:pt x="1676745" y="690130"/>
                </a:cubicBezTo>
                <a:cubicBezTo>
                  <a:pt x="1713709" y="697532"/>
                  <a:pt x="1774627" y="701403"/>
                  <a:pt x="1832228" y="690860"/>
                </a:cubicBezTo>
                <a:cubicBezTo>
                  <a:pt x="1866586" y="689181"/>
                  <a:pt x="1949046" y="755765"/>
                  <a:pt x="1980464" y="704858"/>
                </a:cubicBezTo>
                <a:cubicBezTo>
                  <a:pt x="2001472" y="716610"/>
                  <a:pt x="2020758" y="710467"/>
                  <a:pt x="2051150" y="711187"/>
                </a:cubicBezTo>
                <a:cubicBezTo>
                  <a:pt x="2081543" y="711907"/>
                  <a:pt x="2117567" y="736153"/>
                  <a:pt x="2162824" y="709178"/>
                </a:cubicBezTo>
                <a:cubicBezTo>
                  <a:pt x="2219712" y="701824"/>
                  <a:pt x="2181421" y="742368"/>
                  <a:pt x="2259859" y="718188"/>
                </a:cubicBezTo>
                <a:cubicBezTo>
                  <a:pt x="2296623" y="733933"/>
                  <a:pt x="2337412" y="741012"/>
                  <a:pt x="2378290" y="738748"/>
                </a:cubicBezTo>
                <a:cubicBezTo>
                  <a:pt x="2380041" y="725410"/>
                  <a:pt x="2399659" y="741017"/>
                  <a:pt x="2407828" y="743457"/>
                </a:cubicBezTo>
                <a:cubicBezTo>
                  <a:pt x="2406113" y="735180"/>
                  <a:pt x="2421642" y="728742"/>
                  <a:pt x="2428936" y="734697"/>
                </a:cubicBezTo>
                <a:cubicBezTo>
                  <a:pt x="2468648" y="720822"/>
                  <a:pt x="2584275" y="677579"/>
                  <a:pt x="2646106" y="660204"/>
                </a:cubicBezTo>
                <a:cubicBezTo>
                  <a:pt x="2706894" y="652346"/>
                  <a:pt x="2738390" y="612318"/>
                  <a:pt x="2799920" y="630451"/>
                </a:cubicBezTo>
                <a:cubicBezTo>
                  <a:pt x="2856798" y="622940"/>
                  <a:pt x="2902940" y="602232"/>
                  <a:pt x="2953556" y="607173"/>
                </a:cubicBezTo>
                <a:cubicBezTo>
                  <a:pt x="2970626" y="593247"/>
                  <a:pt x="2988095" y="586399"/>
                  <a:pt x="3009839" y="601743"/>
                </a:cubicBezTo>
                <a:cubicBezTo>
                  <a:pt x="3046166" y="594868"/>
                  <a:pt x="3085682" y="586046"/>
                  <a:pt x="3115016" y="584982"/>
                </a:cubicBezTo>
                <a:cubicBezTo>
                  <a:pt x="3144992" y="587935"/>
                  <a:pt x="3158740" y="599045"/>
                  <a:pt x="3185844" y="595356"/>
                </a:cubicBezTo>
                <a:cubicBezTo>
                  <a:pt x="3209939" y="576197"/>
                  <a:pt x="3221731" y="614583"/>
                  <a:pt x="3246013" y="592418"/>
                </a:cubicBezTo>
                <a:cubicBezTo>
                  <a:pt x="3228976" y="565486"/>
                  <a:pt x="3320172" y="599686"/>
                  <a:pt x="3313565" y="574138"/>
                </a:cubicBezTo>
                <a:cubicBezTo>
                  <a:pt x="3341586" y="564515"/>
                  <a:pt x="3371901" y="555346"/>
                  <a:pt x="3414143" y="553730"/>
                </a:cubicBezTo>
                <a:cubicBezTo>
                  <a:pt x="3463229" y="557630"/>
                  <a:pt x="3476532" y="539673"/>
                  <a:pt x="3552895" y="548563"/>
                </a:cubicBezTo>
                <a:cubicBezTo>
                  <a:pt x="3620356" y="561042"/>
                  <a:pt x="3688830" y="574962"/>
                  <a:pt x="3753012" y="599520"/>
                </a:cubicBezTo>
                <a:cubicBezTo>
                  <a:pt x="3769580" y="615048"/>
                  <a:pt x="3777112" y="602961"/>
                  <a:pt x="3804392" y="604131"/>
                </a:cubicBezTo>
                <a:cubicBezTo>
                  <a:pt x="3831672" y="605301"/>
                  <a:pt x="3878076" y="605222"/>
                  <a:pt x="3916696" y="606540"/>
                </a:cubicBezTo>
                <a:cubicBezTo>
                  <a:pt x="3970533" y="603881"/>
                  <a:pt x="3981244" y="618066"/>
                  <a:pt x="4063849" y="604058"/>
                </a:cubicBezTo>
                <a:cubicBezTo>
                  <a:pt x="4074473" y="605185"/>
                  <a:pt x="4134611" y="589365"/>
                  <a:pt x="4172179" y="592355"/>
                </a:cubicBezTo>
                <a:cubicBezTo>
                  <a:pt x="4180554" y="576172"/>
                  <a:pt x="4255433" y="602075"/>
                  <a:pt x="4276294" y="587119"/>
                </a:cubicBezTo>
                <a:cubicBezTo>
                  <a:pt x="4326119" y="586973"/>
                  <a:pt x="4361692" y="573867"/>
                  <a:pt x="4411090" y="575600"/>
                </a:cubicBezTo>
                <a:cubicBezTo>
                  <a:pt x="4465125" y="575500"/>
                  <a:pt x="4518088" y="570805"/>
                  <a:pt x="4540465" y="567464"/>
                </a:cubicBezTo>
                <a:lnTo>
                  <a:pt x="4545352" y="555554"/>
                </a:lnTo>
                <a:lnTo>
                  <a:pt x="4564014" y="553660"/>
                </a:lnTo>
                <a:lnTo>
                  <a:pt x="4568602" y="550913"/>
                </a:lnTo>
                <a:cubicBezTo>
                  <a:pt x="4577353" y="545618"/>
                  <a:pt x="4586105" y="540734"/>
                  <a:pt x="4595289" y="537407"/>
                </a:cubicBezTo>
                <a:cubicBezTo>
                  <a:pt x="4623104" y="537511"/>
                  <a:pt x="4660764" y="533229"/>
                  <a:pt x="4739026" y="532483"/>
                </a:cubicBezTo>
                <a:cubicBezTo>
                  <a:pt x="4806238" y="527255"/>
                  <a:pt x="4944577" y="524439"/>
                  <a:pt x="5061335" y="545635"/>
                </a:cubicBezTo>
                <a:cubicBezTo>
                  <a:pt x="5167156" y="553533"/>
                  <a:pt x="5251789" y="586167"/>
                  <a:pt x="5338634" y="595754"/>
                </a:cubicBezTo>
                <a:cubicBezTo>
                  <a:pt x="5415763" y="589622"/>
                  <a:pt x="5434719" y="609365"/>
                  <a:pt x="5529430" y="606335"/>
                </a:cubicBezTo>
                <a:cubicBezTo>
                  <a:pt x="5534498" y="613561"/>
                  <a:pt x="5597157" y="603269"/>
                  <a:pt x="5604039" y="607676"/>
                </a:cubicBezTo>
                <a:lnTo>
                  <a:pt x="5625281" y="617253"/>
                </a:lnTo>
                <a:lnTo>
                  <a:pt x="5628138" y="615483"/>
                </a:lnTo>
                <a:cubicBezTo>
                  <a:pt x="5640641" y="612245"/>
                  <a:pt x="5648217" y="613966"/>
                  <a:pt x="5653593" y="617873"/>
                </a:cubicBezTo>
                <a:lnTo>
                  <a:pt x="5658658" y="624279"/>
                </a:lnTo>
                <a:lnTo>
                  <a:pt x="5675963" y="627762"/>
                </a:lnTo>
                <a:lnTo>
                  <a:pt x="5709625" y="639593"/>
                </a:lnTo>
                <a:lnTo>
                  <a:pt x="5716324" y="637148"/>
                </a:lnTo>
                <a:lnTo>
                  <a:pt x="5767720" y="647737"/>
                </a:lnTo>
                <a:lnTo>
                  <a:pt x="5768619" y="645671"/>
                </a:lnTo>
                <a:cubicBezTo>
                  <a:pt x="5776130" y="642927"/>
                  <a:pt x="5830922" y="636226"/>
                  <a:pt x="5858696" y="628099"/>
                </a:cubicBezTo>
                <a:lnTo>
                  <a:pt x="5935260" y="596904"/>
                </a:lnTo>
                <a:lnTo>
                  <a:pt x="5946176" y="597874"/>
                </a:lnTo>
                <a:lnTo>
                  <a:pt x="5946447" y="597396"/>
                </a:lnTo>
                <a:cubicBezTo>
                  <a:pt x="5948934" y="596546"/>
                  <a:pt x="5952567" y="596468"/>
                  <a:pt x="5958069" y="597432"/>
                </a:cubicBezTo>
                <a:lnTo>
                  <a:pt x="5966081" y="599643"/>
                </a:lnTo>
                <a:lnTo>
                  <a:pt x="5987259" y="601523"/>
                </a:lnTo>
                <a:lnTo>
                  <a:pt x="5994905" y="598873"/>
                </a:lnTo>
                <a:cubicBezTo>
                  <a:pt x="6020610" y="579716"/>
                  <a:pt x="6016968" y="560235"/>
                  <a:pt x="6054803" y="541202"/>
                </a:cubicBezTo>
                <a:cubicBezTo>
                  <a:pt x="6108247" y="527358"/>
                  <a:pt x="6130976" y="484538"/>
                  <a:pt x="6188672" y="496389"/>
                </a:cubicBezTo>
                <a:cubicBezTo>
                  <a:pt x="6238659" y="483279"/>
                  <a:pt x="6277194" y="458153"/>
                  <a:pt x="6323280" y="458013"/>
                </a:cubicBezTo>
                <a:cubicBezTo>
                  <a:pt x="6368044" y="444385"/>
                  <a:pt x="6422801" y="420428"/>
                  <a:pt x="6457257" y="414621"/>
                </a:cubicBezTo>
                <a:cubicBezTo>
                  <a:pt x="6483424" y="410645"/>
                  <a:pt x="6508964" y="423228"/>
                  <a:pt x="6530019" y="423168"/>
                </a:cubicBezTo>
                <a:cubicBezTo>
                  <a:pt x="6558276" y="416578"/>
                  <a:pt x="6600264" y="386690"/>
                  <a:pt x="6626800" y="375078"/>
                </a:cubicBezTo>
                <a:cubicBezTo>
                  <a:pt x="6664418" y="400828"/>
                  <a:pt x="6655535" y="354302"/>
                  <a:pt x="6689231" y="353501"/>
                </a:cubicBezTo>
                <a:cubicBezTo>
                  <a:pt x="6708837" y="361122"/>
                  <a:pt x="6719642" y="359485"/>
                  <a:pt x="6726440" y="340276"/>
                </a:cubicBezTo>
                <a:cubicBezTo>
                  <a:pt x="6818329" y="378763"/>
                  <a:pt x="6765502" y="328183"/>
                  <a:pt x="6835228" y="329393"/>
                </a:cubicBezTo>
                <a:cubicBezTo>
                  <a:pt x="6897464" y="335048"/>
                  <a:pt x="6962224" y="329085"/>
                  <a:pt x="7039363" y="370823"/>
                </a:cubicBezTo>
                <a:cubicBezTo>
                  <a:pt x="7056368" y="384567"/>
                  <a:pt x="7070539" y="363899"/>
                  <a:pt x="7095156" y="366075"/>
                </a:cubicBezTo>
                <a:cubicBezTo>
                  <a:pt x="7119772" y="368250"/>
                  <a:pt x="7153748" y="385714"/>
                  <a:pt x="7187061" y="383876"/>
                </a:cubicBezTo>
                <a:cubicBezTo>
                  <a:pt x="7242115" y="377604"/>
                  <a:pt x="7270954" y="334249"/>
                  <a:pt x="7295039" y="355046"/>
                </a:cubicBezTo>
                <a:cubicBezTo>
                  <a:pt x="7320104" y="344159"/>
                  <a:pt x="7343179" y="301443"/>
                  <a:pt x="7373651" y="322299"/>
                </a:cubicBezTo>
                <a:cubicBezTo>
                  <a:pt x="7367160" y="298575"/>
                  <a:pt x="7410095" y="329040"/>
                  <a:pt x="7418964" y="308685"/>
                </a:cubicBezTo>
                <a:cubicBezTo>
                  <a:pt x="7424243" y="291807"/>
                  <a:pt x="7438503" y="297117"/>
                  <a:pt x="7450568" y="293511"/>
                </a:cubicBezTo>
                <a:cubicBezTo>
                  <a:pt x="7461276" y="277652"/>
                  <a:pt x="7519437" y="275664"/>
                  <a:pt x="7538380" y="283235"/>
                </a:cubicBezTo>
                <a:cubicBezTo>
                  <a:pt x="7594343" y="271879"/>
                  <a:pt x="7734488" y="231676"/>
                  <a:pt x="7786348" y="225377"/>
                </a:cubicBezTo>
                <a:cubicBezTo>
                  <a:pt x="7797693" y="277094"/>
                  <a:pt x="7847327" y="236176"/>
                  <a:pt x="7849534" y="245434"/>
                </a:cubicBezTo>
                <a:cubicBezTo>
                  <a:pt x="7894253" y="231282"/>
                  <a:pt x="7937937" y="238796"/>
                  <a:pt x="7981165" y="222252"/>
                </a:cubicBezTo>
                <a:cubicBezTo>
                  <a:pt x="8066564" y="234459"/>
                  <a:pt x="8127007" y="235277"/>
                  <a:pt x="8171882" y="222497"/>
                </a:cubicBezTo>
                <a:cubicBezTo>
                  <a:pt x="8183092" y="205785"/>
                  <a:pt x="8217423" y="177145"/>
                  <a:pt x="8242270" y="180535"/>
                </a:cubicBezTo>
                <a:cubicBezTo>
                  <a:pt x="8294138" y="178846"/>
                  <a:pt x="8410926" y="208334"/>
                  <a:pt x="8490152" y="209193"/>
                </a:cubicBezTo>
                <a:cubicBezTo>
                  <a:pt x="8558493" y="195433"/>
                  <a:pt x="8564727" y="233466"/>
                  <a:pt x="8622272" y="188859"/>
                </a:cubicBezTo>
                <a:cubicBezTo>
                  <a:pt x="8659556" y="191317"/>
                  <a:pt x="8666988" y="178214"/>
                  <a:pt x="8738606" y="208945"/>
                </a:cubicBezTo>
                <a:cubicBezTo>
                  <a:pt x="8769507" y="208543"/>
                  <a:pt x="8800406" y="224019"/>
                  <a:pt x="8831307" y="207738"/>
                </a:cubicBezTo>
                <a:cubicBezTo>
                  <a:pt x="8836477" y="191612"/>
                  <a:pt x="8870109" y="182455"/>
                  <a:pt x="8891432" y="184510"/>
                </a:cubicBezTo>
                <a:cubicBezTo>
                  <a:pt x="8876795" y="135260"/>
                  <a:pt x="8938553" y="173381"/>
                  <a:pt x="8946980" y="145578"/>
                </a:cubicBezTo>
                <a:cubicBezTo>
                  <a:pt x="9010957" y="156064"/>
                  <a:pt x="9046552" y="157746"/>
                  <a:pt x="9107760" y="128052"/>
                </a:cubicBezTo>
                <a:cubicBezTo>
                  <a:pt x="9135191" y="151813"/>
                  <a:pt x="9184204" y="114911"/>
                  <a:pt x="9195623" y="100212"/>
                </a:cubicBezTo>
                <a:cubicBezTo>
                  <a:pt x="9222736" y="85917"/>
                  <a:pt x="9230892" y="98248"/>
                  <a:pt x="9256898" y="73900"/>
                </a:cubicBezTo>
                <a:cubicBezTo>
                  <a:pt x="9276443" y="63724"/>
                  <a:pt x="9334001" y="80454"/>
                  <a:pt x="9351740" y="80439"/>
                </a:cubicBezTo>
                <a:cubicBezTo>
                  <a:pt x="9398889" y="82633"/>
                  <a:pt x="9473718" y="102566"/>
                  <a:pt x="9539796" y="87069"/>
                </a:cubicBezTo>
                <a:cubicBezTo>
                  <a:pt x="9565852" y="70987"/>
                  <a:pt x="9591569" y="56211"/>
                  <a:pt x="9619109" y="39994"/>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8AA7D61C-7856-7E7B-7A5F-1195DA6A4DAA}"/>
              </a:ext>
            </a:extLst>
          </p:cNvPr>
          <p:cNvSpPr>
            <a:spLocks noGrp="1"/>
          </p:cNvSpPr>
          <p:nvPr>
            <p:ph idx="1"/>
          </p:nvPr>
        </p:nvSpPr>
        <p:spPr>
          <a:xfrm>
            <a:off x="2132300" y="1953061"/>
            <a:ext cx="6260052" cy="3230883"/>
          </a:xfrm>
        </p:spPr>
        <p:txBody>
          <a:bodyPr vert="horz" lIns="91440" tIns="45720" rIns="91440" bIns="45720" rtlCol="0" anchor="t">
            <a:normAutofit/>
          </a:bodyPr>
          <a:lstStyle/>
          <a:p>
            <a:pPr marL="0" indent="0" algn="ctr">
              <a:buNone/>
            </a:pPr>
            <a:r>
              <a:rPr lang="en-GB" sz="6000" dirty="0">
                <a:latin typeface="Times New Roman"/>
                <a:cs typeface="Calibri"/>
              </a:rPr>
              <a:t>Q &amp; A</a:t>
            </a:r>
            <a:endParaRPr lang="en-US" sz="6000" dirty="0"/>
          </a:p>
          <a:p>
            <a:pPr marL="0" indent="0" algn="ctr">
              <a:buNone/>
            </a:pPr>
            <a:endParaRPr lang="en-GB" sz="4400" dirty="0">
              <a:latin typeface="Times New Roman"/>
              <a:cs typeface="Calibri"/>
            </a:endParaRPr>
          </a:p>
          <a:p>
            <a:pPr marL="0" indent="0" algn="ctr">
              <a:buNone/>
            </a:pPr>
            <a:r>
              <a:rPr lang="en-GB" sz="4400" dirty="0">
                <a:latin typeface="Times New Roman"/>
                <a:cs typeface="Calibri"/>
              </a:rPr>
              <a:t>THANK YOU</a:t>
            </a:r>
            <a:endParaRPr lang="en-US" sz="4400" dirty="0">
              <a:ea typeface="Calibri"/>
              <a:cs typeface="Calibri"/>
            </a:endParaRPr>
          </a:p>
        </p:txBody>
      </p:sp>
      <p:sp>
        <p:nvSpPr>
          <p:cNvPr id="32" name="Freeform: Shape 31">
            <a:extLst>
              <a:ext uri="{FF2B5EF4-FFF2-40B4-BE49-F238E27FC236}">
                <a16:creationId xmlns:a16="http://schemas.microsoft.com/office/drawing/2014/main" id="{F3BD3BB9-3CB5-4253-A27D-6B7904723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9827"/>
            <a:ext cx="10680562" cy="1078174"/>
          </a:xfrm>
          <a:custGeom>
            <a:avLst/>
            <a:gdLst>
              <a:gd name="connsiteX0" fmla="*/ 3617689 w 10680562"/>
              <a:gd name="connsiteY0" fmla="*/ 0 h 1605023"/>
              <a:gd name="connsiteX1" fmla="*/ 3635901 w 10680562"/>
              <a:gd name="connsiteY1" fmla="*/ 7738 h 1605023"/>
              <a:gd name="connsiteX2" fmla="*/ 3690891 w 10680562"/>
              <a:gd name="connsiteY2" fmla="*/ 7049 h 1605023"/>
              <a:gd name="connsiteX3" fmla="*/ 3832247 w 10680562"/>
              <a:gd name="connsiteY3" fmla="*/ 13937 h 1605023"/>
              <a:gd name="connsiteX4" fmla="*/ 3999111 w 10680562"/>
              <a:gd name="connsiteY4" fmla="*/ 44624 h 1605023"/>
              <a:gd name="connsiteX5" fmla="*/ 4034676 w 10680562"/>
              <a:gd name="connsiteY5" fmla="*/ 48775 h 1605023"/>
              <a:gd name="connsiteX6" fmla="*/ 4065394 w 10680562"/>
              <a:gd name="connsiteY6" fmla="*/ 42879 h 1605023"/>
              <a:gd name="connsiteX7" fmla="*/ 4072648 w 10680562"/>
              <a:gd name="connsiteY7" fmla="*/ 33262 h 1605023"/>
              <a:gd name="connsiteX8" fmla="*/ 4092232 w 10680562"/>
              <a:gd name="connsiteY8" fmla="*/ 34026 h 1605023"/>
              <a:gd name="connsiteX9" fmla="*/ 4097470 w 10680562"/>
              <a:gd name="connsiteY9" fmla="*/ 32252 h 1605023"/>
              <a:gd name="connsiteX10" fmla="*/ 4127488 w 10680562"/>
              <a:gd name="connsiteY10" fmla="*/ 24056 h 1605023"/>
              <a:gd name="connsiteX11" fmla="*/ 4190803 w 10680562"/>
              <a:gd name="connsiteY11" fmla="*/ 55685 h 1605023"/>
              <a:gd name="connsiteX12" fmla="*/ 4269333 w 10680562"/>
              <a:gd name="connsiteY12" fmla="*/ 54186 h 1605023"/>
              <a:gd name="connsiteX13" fmla="*/ 4481486 w 10680562"/>
              <a:gd name="connsiteY13" fmla="*/ 116915 h 1605023"/>
              <a:gd name="connsiteX14" fmla="*/ 4651418 w 10680562"/>
              <a:gd name="connsiteY14" fmla="*/ 150071 h 1605023"/>
              <a:gd name="connsiteX15" fmla="*/ 4863575 w 10680562"/>
              <a:gd name="connsiteY15" fmla="*/ 175458 h 1605023"/>
              <a:gd name="connsiteX16" fmla="*/ 5013635 w 10680562"/>
              <a:gd name="connsiteY16" fmla="*/ 213928 h 1605023"/>
              <a:gd name="connsiteX17" fmla="*/ 5203044 w 10680562"/>
              <a:gd name="connsiteY17" fmla="*/ 228946 h 1605023"/>
              <a:gd name="connsiteX18" fmla="*/ 5207070 w 10680562"/>
              <a:gd name="connsiteY18" fmla="*/ 235105 h 1605023"/>
              <a:gd name="connsiteX19" fmla="*/ 5224253 w 10680562"/>
              <a:gd name="connsiteY19" fmla="*/ 240320 h 1605023"/>
              <a:gd name="connsiteX20" fmla="*/ 5256736 w 10680562"/>
              <a:gd name="connsiteY20" fmla="*/ 254811 h 1605023"/>
              <a:gd name="connsiteX21" fmla="*/ 5264095 w 10680562"/>
              <a:gd name="connsiteY21" fmla="*/ 253567 h 1605023"/>
              <a:gd name="connsiteX22" fmla="*/ 5315084 w 10680562"/>
              <a:gd name="connsiteY22" fmla="*/ 269264 h 1605023"/>
              <a:gd name="connsiteX23" fmla="*/ 5316393 w 10680562"/>
              <a:gd name="connsiteY23" fmla="*/ 267603 h 1605023"/>
              <a:gd name="connsiteX24" fmla="*/ 5333427 w 10680562"/>
              <a:gd name="connsiteY24" fmla="*/ 263823 h 1605023"/>
              <a:gd name="connsiteX25" fmla="*/ 5364589 w 10680562"/>
              <a:gd name="connsiteY25" fmla="*/ 260882 h 1605023"/>
              <a:gd name="connsiteX26" fmla="*/ 5443973 w 10680562"/>
              <a:gd name="connsiteY26" fmla="*/ 230866 h 1605023"/>
              <a:gd name="connsiteX27" fmla="*/ 5497201 w 10680562"/>
              <a:gd name="connsiteY27" fmla="*/ 247023 h 1605023"/>
              <a:gd name="connsiteX28" fmla="*/ 5508269 w 10680562"/>
              <a:gd name="connsiteY28" fmla="*/ 249256 h 1605023"/>
              <a:gd name="connsiteX29" fmla="*/ 5508636 w 10680562"/>
              <a:gd name="connsiteY29" fmla="*/ 248880 h 1605023"/>
              <a:gd name="connsiteX30" fmla="*/ 5520606 w 10680562"/>
              <a:gd name="connsiteY30" fmla="*/ 250400 h 1605023"/>
              <a:gd name="connsiteX31" fmla="*/ 5528451 w 10680562"/>
              <a:gd name="connsiteY31" fmla="*/ 253330 h 1605023"/>
              <a:gd name="connsiteX32" fmla="*/ 5549923 w 10680562"/>
              <a:gd name="connsiteY32" fmla="*/ 257662 h 1605023"/>
              <a:gd name="connsiteX33" fmla="*/ 5558295 w 10680562"/>
              <a:gd name="connsiteY33" fmla="*/ 256364 h 1605023"/>
              <a:gd name="connsiteX34" fmla="*/ 5664799 w 10680562"/>
              <a:gd name="connsiteY34" fmla="*/ 278924 h 1605023"/>
              <a:gd name="connsiteX35" fmla="*/ 5796160 w 10680562"/>
              <a:gd name="connsiteY35" fmla="*/ 307979 h 1605023"/>
              <a:gd name="connsiteX36" fmla="*/ 5897647 w 10680562"/>
              <a:gd name="connsiteY36" fmla="*/ 339431 h 1605023"/>
              <a:gd name="connsiteX37" fmla="*/ 5978838 w 10680562"/>
              <a:gd name="connsiteY37" fmla="*/ 367970 h 1605023"/>
              <a:gd name="connsiteX38" fmla="*/ 6050367 w 10680562"/>
              <a:gd name="connsiteY38" fmla="*/ 386341 h 1605023"/>
              <a:gd name="connsiteX39" fmla="*/ 6140609 w 10680562"/>
              <a:gd name="connsiteY39" fmla="*/ 385135 h 1605023"/>
              <a:gd name="connsiteX40" fmla="*/ 6302950 w 10680562"/>
              <a:gd name="connsiteY40" fmla="*/ 448183 h 1605023"/>
              <a:gd name="connsiteX41" fmla="*/ 6308533 w 10680562"/>
              <a:gd name="connsiteY41" fmla="*/ 448551 h 1605023"/>
              <a:gd name="connsiteX42" fmla="*/ 6340278 w 10680562"/>
              <a:gd name="connsiteY42" fmla="*/ 468555 h 1605023"/>
              <a:gd name="connsiteX43" fmla="*/ 6341685 w 10680562"/>
              <a:gd name="connsiteY43" fmla="*/ 467587 h 1605023"/>
              <a:gd name="connsiteX44" fmla="*/ 6354862 w 10680562"/>
              <a:gd name="connsiteY44" fmla="*/ 467794 h 1605023"/>
              <a:gd name="connsiteX45" fmla="*/ 6377840 w 10680562"/>
              <a:gd name="connsiteY45" fmla="*/ 471024 h 1605023"/>
              <a:gd name="connsiteX46" fmla="*/ 6442804 w 10680562"/>
              <a:gd name="connsiteY46" fmla="*/ 463091 h 1605023"/>
              <a:gd name="connsiteX47" fmla="*/ 6476009 w 10680562"/>
              <a:gd name="connsiteY47" fmla="*/ 483807 h 1605023"/>
              <a:gd name="connsiteX48" fmla="*/ 6483237 w 10680562"/>
              <a:gd name="connsiteY48" fmla="*/ 487308 h 1605023"/>
              <a:gd name="connsiteX49" fmla="*/ 6483605 w 10680562"/>
              <a:gd name="connsiteY49" fmla="*/ 487102 h 1605023"/>
              <a:gd name="connsiteX50" fmla="*/ 6491673 w 10680562"/>
              <a:gd name="connsiteY50" fmla="*/ 490243 h 1605023"/>
              <a:gd name="connsiteX51" fmla="*/ 6496411 w 10680562"/>
              <a:gd name="connsiteY51" fmla="*/ 493689 h 1605023"/>
              <a:gd name="connsiteX52" fmla="*/ 6510429 w 10680562"/>
              <a:gd name="connsiteY52" fmla="*/ 500479 h 1605023"/>
              <a:gd name="connsiteX53" fmla="*/ 6516750 w 10680562"/>
              <a:gd name="connsiteY53" fmla="*/ 500983 h 1605023"/>
              <a:gd name="connsiteX54" fmla="*/ 6580199 w 10680562"/>
              <a:gd name="connsiteY54" fmla="*/ 483318 h 1605023"/>
              <a:gd name="connsiteX55" fmla="*/ 6690237 w 10680562"/>
              <a:gd name="connsiteY55" fmla="*/ 493051 h 1605023"/>
              <a:gd name="connsiteX56" fmla="*/ 6798356 w 10680562"/>
              <a:gd name="connsiteY56" fmla="*/ 506748 h 1605023"/>
              <a:gd name="connsiteX57" fmla="*/ 6837102 w 10680562"/>
              <a:gd name="connsiteY57" fmla="*/ 513677 h 1605023"/>
              <a:gd name="connsiteX58" fmla="*/ 6907934 w 10680562"/>
              <a:gd name="connsiteY58" fmla="*/ 517339 h 1605023"/>
              <a:gd name="connsiteX59" fmla="*/ 6941474 w 10680562"/>
              <a:gd name="connsiteY59" fmla="*/ 513632 h 1605023"/>
              <a:gd name="connsiteX60" fmla="*/ 6942754 w 10680562"/>
              <a:gd name="connsiteY60" fmla="*/ 514394 h 1605023"/>
              <a:gd name="connsiteX61" fmla="*/ 6946363 w 10680562"/>
              <a:gd name="connsiteY61" fmla="*/ 511066 h 1605023"/>
              <a:gd name="connsiteX62" fmla="*/ 6952592 w 10680562"/>
              <a:gd name="connsiteY62" fmla="*/ 510252 h 1605023"/>
              <a:gd name="connsiteX63" fmla="*/ 6968398 w 10680562"/>
              <a:gd name="connsiteY63" fmla="*/ 513946 h 1605023"/>
              <a:gd name="connsiteX64" fmla="*/ 6974142 w 10680562"/>
              <a:gd name="connsiteY64" fmla="*/ 516310 h 1605023"/>
              <a:gd name="connsiteX65" fmla="*/ 6982971 w 10680562"/>
              <a:gd name="connsiteY65" fmla="*/ 517694 h 1605023"/>
              <a:gd name="connsiteX66" fmla="*/ 6983252 w 10680562"/>
              <a:gd name="connsiteY66" fmla="*/ 517416 h 1605023"/>
              <a:gd name="connsiteX67" fmla="*/ 6991400 w 10680562"/>
              <a:gd name="connsiteY67" fmla="*/ 519321 h 1605023"/>
              <a:gd name="connsiteX68" fmla="*/ 7030460 w 10680562"/>
              <a:gd name="connsiteY68" fmla="*/ 532556 h 1605023"/>
              <a:gd name="connsiteX69" fmla="*/ 7089916 w 10680562"/>
              <a:gd name="connsiteY69" fmla="*/ 511503 h 1605023"/>
              <a:gd name="connsiteX70" fmla="*/ 7113059 w 10680562"/>
              <a:gd name="connsiteY70" fmla="*/ 509904 h 1605023"/>
              <a:gd name="connsiteX71" fmla="*/ 7125755 w 10680562"/>
              <a:gd name="connsiteY71" fmla="*/ 507393 h 1605023"/>
              <a:gd name="connsiteX72" fmla="*/ 7126765 w 10680562"/>
              <a:gd name="connsiteY72" fmla="*/ 506166 h 1605023"/>
              <a:gd name="connsiteX73" fmla="*/ 7164175 w 10680562"/>
              <a:gd name="connsiteY73" fmla="*/ 519011 h 1605023"/>
              <a:gd name="connsiteX74" fmla="*/ 7169654 w 10680562"/>
              <a:gd name="connsiteY74" fmla="*/ 518219 h 1605023"/>
              <a:gd name="connsiteX75" fmla="*/ 7193386 w 10680562"/>
              <a:gd name="connsiteY75" fmla="*/ 529788 h 1605023"/>
              <a:gd name="connsiteX76" fmla="*/ 7205997 w 10680562"/>
              <a:gd name="connsiteY76" fmla="*/ 534060 h 1605023"/>
              <a:gd name="connsiteX77" fmla="*/ 7208842 w 10680562"/>
              <a:gd name="connsiteY77" fmla="*/ 538783 h 1605023"/>
              <a:gd name="connsiteX78" fmla="*/ 7227817 w 10680562"/>
              <a:gd name="connsiteY78" fmla="*/ 543304 h 1605023"/>
              <a:gd name="connsiteX79" fmla="*/ 7230267 w 10680562"/>
              <a:gd name="connsiteY79" fmla="*/ 542497 h 1605023"/>
              <a:gd name="connsiteX80" fmla="*/ 7244913 w 10680562"/>
              <a:gd name="connsiteY80" fmla="*/ 551160 h 1605023"/>
              <a:gd name="connsiteX81" fmla="*/ 7255970 w 10680562"/>
              <a:gd name="connsiteY81" fmla="*/ 564383 h 1605023"/>
              <a:gd name="connsiteX82" fmla="*/ 7421156 w 10680562"/>
              <a:gd name="connsiteY82" fmla="*/ 584155 h 1605023"/>
              <a:gd name="connsiteX83" fmla="*/ 7553166 w 10680562"/>
              <a:gd name="connsiteY83" fmla="*/ 653085 h 1605023"/>
              <a:gd name="connsiteX84" fmla="*/ 7643092 w 10680562"/>
              <a:gd name="connsiteY84" fmla="*/ 662482 h 1605023"/>
              <a:gd name="connsiteX85" fmla="*/ 7896429 w 10680562"/>
              <a:gd name="connsiteY85" fmla="*/ 689054 h 1605023"/>
              <a:gd name="connsiteX86" fmla="*/ 7954620 w 10680562"/>
              <a:gd name="connsiteY86" fmla="*/ 689481 h 1605023"/>
              <a:gd name="connsiteX87" fmla="*/ 8000803 w 10680562"/>
              <a:gd name="connsiteY87" fmla="*/ 714583 h 1605023"/>
              <a:gd name="connsiteX88" fmla="*/ 8023216 w 10680562"/>
              <a:gd name="connsiteY88" fmla="*/ 709000 h 1605023"/>
              <a:gd name="connsiteX89" fmla="*/ 8027136 w 10680562"/>
              <a:gd name="connsiteY89" fmla="*/ 707765 h 1605023"/>
              <a:gd name="connsiteX90" fmla="*/ 8041622 w 10680562"/>
              <a:gd name="connsiteY90" fmla="*/ 708731 h 1605023"/>
              <a:gd name="connsiteX91" fmla="*/ 8047209 w 10680562"/>
              <a:gd name="connsiteY91" fmla="*/ 701624 h 1605023"/>
              <a:gd name="connsiteX92" fmla="*/ 8070088 w 10680562"/>
              <a:gd name="connsiteY92" fmla="*/ 697789 h 1605023"/>
              <a:gd name="connsiteX93" fmla="*/ 8096332 w 10680562"/>
              <a:gd name="connsiteY93" fmla="*/ 701624 h 1605023"/>
              <a:gd name="connsiteX94" fmla="*/ 8219225 w 10680562"/>
              <a:gd name="connsiteY94" fmla="*/ 728069 h 1605023"/>
              <a:gd name="connsiteX95" fmla="*/ 8293793 w 10680562"/>
              <a:gd name="connsiteY95" fmla="*/ 739200 h 1605023"/>
              <a:gd name="connsiteX96" fmla="*/ 8323753 w 10680562"/>
              <a:gd name="connsiteY96" fmla="*/ 736063 h 1605023"/>
              <a:gd name="connsiteX97" fmla="*/ 8364496 w 10680562"/>
              <a:gd name="connsiteY97" fmla="*/ 736635 h 1605023"/>
              <a:gd name="connsiteX98" fmla="*/ 8437662 w 10680562"/>
              <a:gd name="connsiteY98" fmla="*/ 731942 h 1605023"/>
              <a:gd name="connsiteX99" fmla="*/ 8533764 w 10680562"/>
              <a:gd name="connsiteY99" fmla="*/ 735554 h 1605023"/>
              <a:gd name="connsiteX100" fmla="*/ 8596769 w 10680562"/>
              <a:gd name="connsiteY100" fmla="*/ 769632 h 1605023"/>
              <a:gd name="connsiteX101" fmla="*/ 8604035 w 10680562"/>
              <a:gd name="connsiteY101" fmla="*/ 764982 h 1605023"/>
              <a:gd name="connsiteX102" fmla="*/ 8650929 w 10680562"/>
              <a:gd name="connsiteY102" fmla="*/ 773164 h 1605023"/>
              <a:gd name="connsiteX103" fmla="*/ 8806497 w 10680562"/>
              <a:gd name="connsiteY103" fmla="*/ 839707 h 1605023"/>
              <a:gd name="connsiteX104" fmla="*/ 8898377 w 10680562"/>
              <a:gd name="connsiteY104" fmla="*/ 854651 h 1605023"/>
              <a:gd name="connsiteX105" fmla="*/ 8932389 w 10680562"/>
              <a:gd name="connsiteY105" fmla="*/ 853846 h 1605023"/>
              <a:gd name="connsiteX106" fmla="*/ 8989288 w 10680562"/>
              <a:gd name="connsiteY106" fmla="*/ 852877 h 1605023"/>
              <a:gd name="connsiteX107" fmla="*/ 9035275 w 10680562"/>
              <a:gd name="connsiteY107" fmla="*/ 837110 h 1605023"/>
              <a:gd name="connsiteX108" fmla="*/ 9138626 w 10680562"/>
              <a:gd name="connsiteY108" fmla="*/ 862106 h 1605023"/>
              <a:gd name="connsiteX109" fmla="*/ 9216298 w 10680562"/>
              <a:gd name="connsiteY109" fmla="*/ 858754 h 1605023"/>
              <a:gd name="connsiteX110" fmla="*/ 9259941 w 10680562"/>
              <a:gd name="connsiteY110" fmla="*/ 861843 h 1605023"/>
              <a:gd name="connsiteX111" fmla="*/ 9380407 w 10680562"/>
              <a:gd name="connsiteY111" fmla="*/ 864825 h 1605023"/>
              <a:gd name="connsiteX112" fmla="*/ 9490772 w 10680562"/>
              <a:gd name="connsiteY112" fmla="*/ 901190 h 1605023"/>
              <a:gd name="connsiteX113" fmla="*/ 9584982 w 10680562"/>
              <a:gd name="connsiteY113" fmla="*/ 935980 h 1605023"/>
              <a:gd name="connsiteX114" fmla="*/ 9759797 w 10680562"/>
              <a:gd name="connsiteY114" fmla="*/ 1010923 h 1605023"/>
              <a:gd name="connsiteX115" fmla="*/ 9834455 w 10680562"/>
              <a:gd name="connsiteY115" fmla="*/ 1082908 h 1605023"/>
              <a:gd name="connsiteX116" fmla="*/ 9939504 w 10680562"/>
              <a:gd name="connsiteY116" fmla="*/ 1110614 h 1605023"/>
              <a:gd name="connsiteX117" fmla="*/ 10077001 w 10680562"/>
              <a:gd name="connsiteY117" fmla="*/ 1160906 h 1605023"/>
              <a:gd name="connsiteX118" fmla="*/ 10178431 w 10680562"/>
              <a:gd name="connsiteY118" fmla="*/ 1244920 h 1605023"/>
              <a:gd name="connsiteX119" fmla="*/ 10248658 w 10680562"/>
              <a:gd name="connsiteY119" fmla="*/ 1309335 h 1605023"/>
              <a:gd name="connsiteX120" fmla="*/ 10414709 w 10680562"/>
              <a:gd name="connsiteY120" fmla="*/ 1388645 h 1605023"/>
              <a:gd name="connsiteX121" fmla="*/ 10592469 w 10680562"/>
              <a:gd name="connsiteY121" fmla="*/ 1543828 h 1605023"/>
              <a:gd name="connsiteX122" fmla="*/ 10674941 w 10680562"/>
              <a:gd name="connsiteY122" fmla="*/ 1597388 h 1605023"/>
              <a:gd name="connsiteX123" fmla="*/ 10680562 w 10680562"/>
              <a:gd name="connsiteY123" fmla="*/ 1605023 h 1605023"/>
              <a:gd name="connsiteX124" fmla="*/ 0 w 10680562"/>
              <a:gd name="connsiteY124" fmla="*/ 1605023 h 1605023"/>
              <a:gd name="connsiteX125" fmla="*/ 0 w 10680562"/>
              <a:gd name="connsiteY125" fmla="*/ 415048 h 1605023"/>
              <a:gd name="connsiteX126" fmla="*/ 9656 w 10680562"/>
              <a:gd name="connsiteY126" fmla="*/ 416044 h 1605023"/>
              <a:gd name="connsiteX127" fmla="*/ 179196 w 10680562"/>
              <a:gd name="connsiteY127" fmla="*/ 423071 h 1605023"/>
              <a:gd name="connsiteX128" fmla="*/ 250912 w 10680562"/>
              <a:gd name="connsiteY128" fmla="*/ 408617 h 1605023"/>
              <a:gd name="connsiteX129" fmla="*/ 291375 w 10680562"/>
              <a:gd name="connsiteY129" fmla="*/ 403710 h 1605023"/>
              <a:gd name="connsiteX130" fmla="*/ 320542 w 10680562"/>
              <a:gd name="connsiteY130" fmla="*/ 396592 h 1605023"/>
              <a:gd name="connsiteX131" fmla="*/ 522426 w 10680562"/>
              <a:gd name="connsiteY131" fmla="*/ 407158 h 1605023"/>
              <a:gd name="connsiteX132" fmla="*/ 549068 w 10680562"/>
              <a:gd name="connsiteY132" fmla="*/ 407418 h 1605023"/>
              <a:gd name="connsiteX133" fmla="*/ 571100 w 10680562"/>
              <a:gd name="connsiteY133" fmla="*/ 400562 h 1605023"/>
              <a:gd name="connsiteX134" fmla="*/ 575457 w 10680562"/>
              <a:gd name="connsiteY134" fmla="*/ 392801 h 1605023"/>
              <a:gd name="connsiteX135" fmla="*/ 589968 w 10680562"/>
              <a:gd name="connsiteY135" fmla="*/ 391807 h 1605023"/>
              <a:gd name="connsiteX136" fmla="*/ 593649 w 10680562"/>
              <a:gd name="connsiteY136" fmla="*/ 390062 h 1605023"/>
              <a:gd name="connsiteX137" fmla="*/ 614928 w 10680562"/>
              <a:gd name="connsiteY137" fmla="*/ 381544 h 1605023"/>
              <a:gd name="connsiteX138" fmla="*/ 722580 w 10680562"/>
              <a:gd name="connsiteY138" fmla="*/ 392722 h 1605023"/>
              <a:gd name="connsiteX139" fmla="*/ 946884 w 10680562"/>
              <a:gd name="connsiteY139" fmla="*/ 411854 h 1605023"/>
              <a:gd name="connsiteX140" fmla="*/ 1210905 w 10680562"/>
              <a:gd name="connsiteY140" fmla="*/ 432414 h 1605023"/>
              <a:gd name="connsiteX141" fmla="*/ 1377854 w 10680562"/>
              <a:gd name="connsiteY141" fmla="*/ 429745 h 1605023"/>
              <a:gd name="connsiteX142" fmla="*/ 1391004 w 10680562"/>
              <a:gd name="connsiteY142" fmla="*/ 441307 h 1605023"/>
              <a:gd name="connsiteX143" fmla="*/ 1406953 w 10680562"/>
              <a:gd name="connsiteY143" fmla="*/ 447889 h 1605023"/>
              <a:gd name="connsiteX144" fmla="*/ 1409246 w 10680562"/>
              <a:gd name="connsiteY144" fmla="*/ 446765 h 1605023"/>
              <a:gd name="connsiteX145" fmla="*/ 1428800 w 10680562"/>
              <a:gd name="connsiteY145" fmla="*/ 448677 h 1605023"/>
              <a:gd name="connsiteX146" fmla="*/ 1432402 w 10680562"/>
              <a:gd name="connsiteY146" fmla="*/ 452956 h 1605023"/>
              <a:gd name="connsiteX147" fmla="*/ 1606578 w 10680562"/>
              <a:gd name="connsiteY147" fmla="*/ 430870 h 1605023"/>
              <a:gd name="connsiteX148" fmla="*/ 1647476 w 10680562"/>
              <a:gd name="connsiteY148" fmla="*/ 438687 h 1605023"/>
              <a:gd name="connsiteX149" fmla="*/ 1655866 w 10680562"/>
              <a:gd name="connsiteY149" fmla="*/ 439472 h 1605023"/>
              <a:gd name="connsiteX150" fmla="*/ 1656096 w 10680562"/>
              <a:gd name="connsiteY150" fmla="*/ 439162 h 1605023"/>
              <a:gd name="connsiteX151" fmla="*/ 1670708 w 10680562"/>
              <a:gd name="connsiteY151" fmla="*/ 412530 h 1605023"/>
              <a:gd name="connsiteX152" fmla="*/ 1737953 w 10680562"/>
              <a:gd name="connsiteY152" fmla="*/ 399496 h 1605023"/>
              <a:gd name="connsiteX153" fmla="*/ 1848192 w 10680562"/>
              <a:gd name="connsiteY153" fmla="*/ 376032 h 1605023"/>
              <a:gd name="connsiteX154" fmla="*/ 1954077 w 10680562"/>
              <a:gd name="connsiteY154" fmla="*/ 352621 h 1605023"/>
              <a:gd name="connsiteX155" fmla="*/ 1993047 w 10680562"/>
              <a:gd name="connsiteY155" fmla="*/ 346068 h 1605023"/>
              <a:gd name="connsiteX156" fmla="*/ 2059719 w 10680562"/>
              <a:gd name="connsiteY156" fmla="*/ 325903 h 1605023"/>
              <a:gd name="connsiteX157" fmla="*/ 2088528 w 10680562"/>
              <a:gd name="connsiteY157" fmla="*/ 311409 h 1605023"/>
              <a:gd name="connsiteX158" fmla="*/ 2090087 w 10680562"/>
              <a:gd name="connsiteY158" fmla="*/ 311676 h 1605023"/>
              <a:gd name="connsiteX159" fmla="*/ 2091700 w 10680562"/>
              <a:gd name="connsiteY159" fmla="*/ 307455 h 1605023"/>
              <a:gd name="connsiteX160" fmla="*/ 2096989 w 10680562"/>
              <a:gd name="connsiteY160" fmla="*/ 304649 h 1605023"/>
              <a:gd name="connsiteX161" fmla="*/ 2113325 w 10680562"/>
              <a:gd name="connsiteY161" fmla="*/ 302764 h 1605023"/>
              <a:gd name="connsiteX162" fmla="*/ 2119780 w 10680562"/>
              <a:gd name="connsiteY162" fmla="*/ 303007 h 1605023"/>
              <a:gd name="connsiteX163" fmla="*/ 2128562 w 10680562"/>
              <a:gd name="connsiteY163" fmla="*/ 301336 h 1605023"/>
              <a:gd name="connsiteX164" fmla="*/ 2128679 w 10680562"/>
              <a:gd name="connsiteY164" fmla="*/ 300991 h 1605023"/>
              <a:gd name="connsiteX165" fmla="*/ 2179558 w 10680562"/>
              <a:gd name="connsiteY165" fmla="*/ 299095 h 1605023"/>
              <a:gd name="connsiteX166" fmla="*/ 2223277 w 10680562"/>
              <a:gd name="connsiteY166" fmla="*/ 260239 h 1605023"/>
              <a:gd name="connsiteX167" fmla="*/ 2243644 w 10680562"/>
              <a:gd name="connsiteY167" fmla="*/ 251110 h 1605023"/>
              <a:gd name="connsiteX168" fmla="*/ 2253986 w 10680562"/>
              <a:gd name="connsiteY168" fmla="*/ 244616 h 1605023"/>
              <a:gd name="connsiteX169" fmla="*/ 2254285 w 10680562"/>
              <a:gd name="connsiteY169" fmla="*/ 243167 h 1605023"/>
              <a:gd name="connsiteX170" fmla="*/ 2295037 w 10680562"/>
              <a:gd name="connsiteY170" fmla="*/ 242433 h 1605023"/>
              <a:gd name="connsiteX171" fmla="*/ 2299648 w 10680562"/>
              <a:gd name="connsiteY171" fmla="*/ 239896 h 1605023"/>
              <a:gd name="connsiteX172" fmla="*/ 2327237 w 10680562"/>
              <a:gd name="connsiteY172" fmla="*/ 242539 h 1605023"/>
              <a:gd name="connsiteX173" fmla="*/ 2340943 w 10680562"/>
              <a:gd name="connsiteY173" fmla="*/ 242239 h 1605023"/>
              <a:gd name="connsiteX174" fmla="*/ 2345943 w 10680562"/>
              <a:gd name="connsiteY174" fmla="*/ 245589 h 1605023"/>
              <a:gd name="connsiteX175" fmla="*/ 2365602 w 10680562"/>
              <a:gd name="connsiteY175" fmla="*/ 243403 h 1605023"/>
              <a:gd name="connsiteX176" fmla="*/ 2367433 w 10680562"/>
              <a:gd name="connsiteY176" fmla="*/ 241858 h 1605023"/>
              <a:gd name="connsiteX177" fmla="*/ 2385231 w 10680562"/>
              <a:gd name="connsiteY177" fmla="*/ 244873 h 1605023"/>
              <a:gd name="connsiteX178" fmla="*/ 2402059 w 10680562"/>
              <a:gd name="connsiteY178" fmla="*/ 253223 h 1605023"/>
              <a:gd name="connsiteX179" fmla="*/ 2719020 w 10680562"/>
              <a:gd name="connsiteY179" fmla="*/ 235271 h 1605023"/>
              <a:gd name="connsiteX180" fmla="*/ 2877308 w 10680562"/>
              <a:gd name="connsiteY180" fmla="*/ 208630 h 1605023"/>
              <a:gd name="connsiteX181" fmla="*/ 3051375 w 10680562"/>
              <a:gd name="connsiteY181" fmla="*/ 154110 h 1605023"/>
              <a:gd name="connsiteX182" fmla="*/ 3104837 w 10680562"/>
              <a:gd name="connsiteY182" fmla="*/ 135199 h 1605023"/>
              <a:gd name="connsiteX183" fmla="*/ 3159836 w 10680562"/>
              <a:gd name="connsiteY183" fmla="*/ 142694 h 1605023"/>
              <a:gd name="connsiteX184" fmla="*/ 3177510 w 10680562"/>
              <a:gd name="connsiteY184" fmla="*/ 130186 h 1605023"/>
              <a:gd name="connsiteX185" fmla="*/ 3180470 w 10680562"/>
              <a:gd name="connsiteY185" fmla="*/ 127764 h 1605023"/>
              <a:gd name="connsiteX186" fmla="*/ 3194216 w 10680562"/>
              <a:gd name="connsiteY186" fmla="*/ 123837 h 1605023"/>
              <a:gd name="connsiteX187" fmla="*/ 3214710 w 10680562"/>
              <a:gd name="connsiteY187" fmla="*/ 104451 h 1605023"/>
              <a:gd name="connsiteX188" fmla="*/ 3240671 w 10680562"/>
              <a:gd name="connsiteY188" fmla="*/ 99232 h 1605023"/>
              <a:gd name="connsiteX189" fmla="*/ 3366544 w 10680562"/>
              <a:gd name="connsiteY189" fmla="*/ 82506 h 1605023"/>
              <a:gd name="connsiteX190" fmla="*/ 3440424 w 10680562"/>
              <a:gd name="connsiteY190" fmla="*/ 67891 h 1605023"/>
              <a:gd name="connsiteX191" fmla="*/ 3466248 w 10680562"/>
              <a:gd name="connsiteY191" fmla="*/ 55103 h 1605023"/>
              <a:gd name="connsiteX192" fmla="*/ 3503820 w 10680562"/>
              <a:gd name="connsiteY192" fmla="*/ 42110 h 1605023"/>
              <a:gd name="connsiteX193" fmla="*/ 3568389 w 10680562"/>
              <a:gd name="connsiteY193" fmla="*/ 13576 h 1605023"/>
              <a:gd name="connsiteX194" fmla="*/ 3604089 w 10680562"/>
              <a:gd name="connsiteY194" fmla="*/ 6980 h 160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680562" h="1605023">
                <a:moveTo>
                  <a:pt x="3617689" y="0"/>
                </a:moveTo>
                <a:lnTo>
                  <a:pt x="3635901" y="7738"/>
                </a:lnTo>
                <a:cubicBezTo>
                  <a:pt x="3636815" y="-13593"/>
                  <a:pt x="3674070" y="21953"/>
                  <a:pt x="3690891" y="7049"/>
                </a:cubicBezTo>
                <a:cubicBezTo>
                  <a:pt x="3723615" y="8082"/>
                  <a:pt x="3780877" y="7675"/>
                  <a:pt x="3832247" y="13937"/>
                </a:cubicBezTo>
                <a:cubicBezTo>
                  <a:pt x="3878761" y="52737"/>
                  <a:pt x="3960967" y="15082"/>
                  <a:pt x="3999111" y="44624"/>
                </a:cubicBezTo>
                <a:cubicBezTo>
                  <a:pt x="4011661" y="48427"/>
                  <a:pt x="4023440" y="49464"/>
                  <a:pt x="4034676" y="48775"/>
                </a:cubicBezTo>
                <a:lnTo>
                  <a:pt x="4065394" y="42879"/>
                </a:lnTo>
                <a:lnTo>
                  <a:pt x="4072648" y="33262"/>
                </a:lnTo>
                <a:lnTo>
                  <a:pt x="4092232" y="34026"/>
                </a:lnTo>
                <a:lnTo>
                  <a:pt x="4097470" y="32252"/>
                </a:lnTo>
                <a:cubicBezTo>
                  <a:pt x="4107476" y="28819"/>
                  <a:pt x="4117405" y="25741"/>
                  <a:pt x="4127488" y="24056"/>
                </a:cubicBezTo>
                <a:cubicBezTo>
                  <a:pt x="4122379" y="69900"/>
                  <a:pt x="4212421" y="17287"/>
                  <a:pt x="4190803" y="55685"/>
                </a:cubicBezTo>
                <a:cubicBezTo>
                  <a:pt x="4245322" y="54405"/>
                  <a:pt x="4210442" y="91290"/>
                  <a:pt x="4269333" y="54186"/>
                </a:cubicBezTo>
                <a:cubicBezTo>
                  <a:pt x="4360007" y="84494"/>
                  <a:pt x="4405441" y="66275"/>
                  <a:pt x="4481486" y="116915"/>
                </a:cubicBezTo>
                <a:cubicBezTo>
                  <a:pt x="4469366" y="96298"/>
                  <a:pt x="4624978" y="141388"/>
                  <a:pt x="4651418" y="150071"/>
                </a:cubicBezTo>
                <a:lnTo>
                  <a:pt x="4863575" y="175458"/>
                </a:lnTo>
                <a:cubicBezTo>
                  <a:pt x="4867452" y="182323"/>
                  <a:pt x="5007365" y="209256"/>
                  <a:pt x="5013635" y="213928"/>
                </a:cubicBezTo>
                <a:lnTo>
                  <a:pt x="5203044" y="228946"/>
                </a:lnTo>
                <a:lnTo>
                  <a:pt x="5207070" y="235105"/>
                </a:lnTo>
                <a:lnTo>
                  <a:pt x="5224253" y="240320"/>
                </a:lnTo>
                <a:lnTo>
                  <a:pt x="5256736" y="254811"/>
                </a:lnTo>
                <a:lnTo>
                  <a:pt x="5264095" y="253567"/>
                </a:lnTo>
                <a:lnTo>
                  <a:pt x="5315084" y="269264"/>
                </a:lnTo>
                <a:lnTo>
                  <a:pt x="5316393" y="267603"/>
                </a:lnTo>
                <a:cubicBezTo>
                  <a:pt x="5320500" y="264235"/>
                  <a:pt x="5325719" y="262424"/>
                  <a:pt x="5333427" y="263823"/>
                </a:cubicBezTo>
                <a:cubicBezTo>
                  <a:pt x="5330520" y="234164"/>
                  <a:pt x="5341605" y="254143"/>
                  <a:pt x="5364589" y="260882"/>
                </a:cubicBezTo>
                <a:cubicBezTo>
                  <a:pt x="5365199" y="216323"/>
                  <a:pt x="5425089" y="252089"/>
                  <a:pt x="5443973" y="230866"/>
                </a:cubicBezTo>
                <a:cubicBezTo>
                  <a:pt x="5460840" y="236821"/>
                  <a:pt x="5478689" y="242307"/>
                  <a:pt x="5497201" y="247023"/>
                </a:cubicBezTo>
                <a:lnTo>
                  <a:pt x="5508269" y="249256"/>
                </a:lnTo>
                <a:lnTo>
                  <a:pt x="5508636" y="248880"/>
                </a:lnTo>
                <a:cubicBezTo>
                  <a:pt x="5511356" y="248469"/>
                  <a:pt x="5515116" y="248867"/>
                  <a:pt x="5520606" y="250400"/>
                </a:cubicBezTo>
                <a:lnTo>
                  <a:pt x="5528451" y="253330"/>
                </a:lnTo>
                <a:lnTo>
                  <a:pt x="5549923" y="257662"/>
                </a:lnTo>
                <a:lnTo>
                  <a:pt x="5558295" y="256364"/>
                </a:lnTo>
                <a:lnTo>
                  <a:pt x="5664799" y="278924"/>
                </a:lnTo>
                <a:lnTo>
                  <a:pt x="5796160" y="307979"/>
                </a:lnTo>
                <a:lnTo>
                  <a:pt x="5897647" y="339431"/>
                </a:lnTo>
                <a:cubicBezTo>
                  <a:pt x="5894921" y="322560"/>
                  <a:pt x="5962532" y="357207"/>
                  <a:pt x="5978838" y="367970"/>
                </a:cubicBezTo>
                <a:cubicBezTo>
                  <a:pt x="6035145" y="375765"/>
                  <a:pt x="6006578" y="380813"/>
                  <a:pt x="6050367" y="386341"/>
                </a:cubicBezTo>
                <a:cubicBezTo>
                  <a:pt x="6051161" y="391932"/>
                  <a:pt x="6137489" y="380709"/>
                  <a:pt x="6140609" y="385135"/>
                </a:cubicBezTo>
                <a:cubicBezTo>
                  <a:pt x="6205928" y="424013"/>
                  <a:pt x="6248816" y="452185"/>
                  <a:pt x="6302950" y="448183"/>
                </a:cubicBezTo>
                <a:lnTo>
                  <a:pt x="6308533" y="448551"/>
                </a:lnTo>
                <a:lnTo>
                  <a:pt x="6340278" y="468555"/>
                </a:lnTo>
                <a:lnTo>
                  <a:pt x="6341685" y="467587"/>
                </a:lnTo>
                <a:cubicBezTo>
                  <a:pt x="6345560" y="465876"/>
                  <a:pt x="6349786" y="465470"/>
                  <a:pt x="6354862" y="467794"/>
                </a:cubicBezTo>
                <a:cubicBezTo>
                  <a:pt x="6361260" y="446013"/>
                  <a:pt x="6363438" y="462250"/>
                  <a:pt x="6377840" y="471024"/>
                </a:cubicBezTo>
                <a:cubicBezTo>
                  <a:pt x="6390990" y="439154"/>
                  <a:pt x="6423334" y="475084"/>
                  <a:pt x="6442804" y="463091"/>
                </a:cubicBezTo>
                <a:cubicBezTo>
                  <a:pt x="6453090" y="470255"/>
                  <a:pt x="6464204" y="477252"/>
                  <a:pt x="6476009" y="483807"/>
                </a:cubicBezTo>
                <a:lnTo>
                  <a:pt x="6483237" y="487308"/>
                </a:lnTo>
                <a:lnTo>
                  <a:pt x="6483605" y="487102"/>
                </a:lnTo>
                <a:cubicBezTo>
                  <a:pt x="6485654" y="487272"/>
                  <a:pt x="6488212" y="488201"/>
                  <a:pt x="6491673" y="490243"/>
                </a:cubicBezTo>
                <a:lnTo>
                  <a:pt x="6496411" y="493689"/>
                </a:lnTo>
                <a:lnTo>
                  <a:pt x="6510429" y="500479"/>
                </a:lnTo>
                <a:lnTo>
                  <a:pt x="6516750" y="500983"/>
                </a:lnTo>
                <a:cubicBezTo>
                  <a:pt x="6541864" y="496675"/>
                  <a:pt x="6554866" y="452619"/>
                  <a:pt x="6580199" y="483318"/>
                </a:cubicBezTo>
                <a:cubicBezTo>
                  <a:pt x="6622601" y="489571"/>
                  <a:pt x="6654587" y="470617"/>
                  <a:pt x="6690237" y="493051"/>
                </a:cubicBezTo>
                <a:cubicBezTo>
                  <a:pt x="6729957" y="498806"/>
                  <a:pt x="6766252" y="494451"/>
                  <a:pt x="6798356" y="506748"/>
                </a:cubicBezTo>
                <a:cubicBezTo>
                  <a:pt x="6813529" y="501270"/>
                  <a:pt x="6826992" y="500232"/>
                  <a:pt x="6837102" y="513677"/>
                </a:cubicBezTo>
                <a:cubicBezTo>
                  <a:pt x="6874837" y="515764"/>
                  <a:pt x="6887115" y="500833"/>
                  <a:pt x="6907934" y="517339"/>
                </a:cubicBezTo>
                <a:cubicBezTo>
                  <a:pt x="6934086" y="494196"/>
                  <a:pt x="6933260" y="504492"/>
                  <a:pt x="6941474" y="513632"/>
                </a:cubicBezTo>
                <a:lnTo>
                  <a:pt x="6942754" y="514394"/>
                </a:lnTo>
                <a:lnTo>
                  <a:pt x="6946363" y="511066"/>
                </a:lnTo>
                <a:lnTo>
                  <a:pt x="6952592" y="510252"/>
                </a:lnTo>
                <a:lnTo>
                  <a:pt x="6968398" y="513946"/>
                </a:lnTo>
                <a:lnTo>
                  <a:pt x="6974142" y="516310"/>
                </a:lnTo>
                <a:cubicBezTo>
                  <a:pt x="6978173" y="517574"/>
                  <a:pt x="6980948" y="517948"/>
                  <a:pt x="6982971" y="517694"/>
                </a:cubicBezTo>
                <a:lnTo>
                  <a:pt x="6983252" y="517416"/>
                </a:lnTo>
                <a:lnTo>
                  <a:pt x="6991400" y="519321"/>
                </a:lnTo>
                <a:cubicBezTo>
                  <a:pt x="7005004" y="523242"/>
                  <a:pt x="7018100" y="527732"/>
                  <a:pt x="7030460" y="532556"/>
                </a:cubicBezTo>
                <a:cubicBezTo>
                  <a:pt x="7044917" y="516932"/>
                  <a:pt x="7088472" y="545083"/>
                  <a:pt x="7089916" y="511503"/>
                </a:cubicBezTo>
                <a:cubicBezTo>
                  <a:pt x="7106785" y="517039"/>
                  <a:pt x="7114554" y="532321"/>
                  <a:pt x="7113059" y="509904"/>
                </a:cubicBezTo>
                <a:cubicBezTo>
                  <a:pt x="7118735" y="511110"/>
                  <a:pt x="7122641" y="509850"/>
                  <a:pt x="7125755" y="507393"/>
                </a:cubicBezTo>
                <a:lnTo>
                  <a:pt x="7126765" y="506166"/>
                </a:lnTo>
                <a:lnTo>
                  <a:pt x="7164175" y="519011"/>
                </a:lnTo>
                <a:lnTo>
                  <a:pt x="7169654" y="518219"/>
                </a:lnTo>
                <a:lnTo>
                  <a:pt x="7193386" y="529788"/>
                </a:lnTo>
                <a:lnTo>
                  <a:pt x="7205997" y="534060"/>
                </a:lnTo>
                <a:lnTo>
                  <a:pt x="7208842" y="538783"/>
                </a:lnTo>
                <a:cubicBezTo>
                  <a:pt x="7212314" y="541931"/>
                  <a:pt x="7217803" y="543928"/>
                  <a:pt x="7227817" y="543304"/>
                </a:cubicBezTo>
                <a:lnTo>
                  <a:pt x="7230267" y="542497"/>
                </a:lnTo>
                <a:lnTo>
                  <a:pt x="7244913" y="551160"/>
                </a:lnTo>
                <a:cubicBezTo>
                  <a:pt x="7249453" y="554807"/>
                  <a:pt x="7253253" y="559130"/>
                  <a:pt x="7255970" y="564383"/>
                </a:cubicBezTo>
                <a:cubicBezTo>
                  <a:pt x="7315146" y="548103"/>
                  <a:pt x="7361553" y="579076"/>
                  <a:pt x="7421156" y="584155"/>
                </a:cubicBezTo>
                <a:cubicBezTo>
                  <a:pt x="7465612" y="613750"/>
                  <a:pt x="7546249" y="613142"/>
                  <a:pt x="7553166" y="653085"/>
                </a:cubicBezTo>
                <a:cubicBezTo>
                  <a:pt x="7562552" y="609214"/>
                  <a:pt x="7673998" y="724531"/>
                  <a:pt x="7643092" y="662482"/>
                </a:cubicBezTo>
                <a:lnTo>
                  <a:pt x="7896429" y="689054"/>
                </a:lnTo>
                <a:cubicBezTo>
                  <a:pt x="7940867" y="662251"/>
                  <a:pt x="7914217" y="689365"/>
                  <a:pt x="7954620" y="689481"/>
                </a:cubicBezTo>
                <a:cubicBezTo>
                  <a:pt x="7937756" y="718000"/>
                  <a:pt x="8005608" y="680123"/>
                  <a:pt x="8000803" y="714583"/>
                </a:cubicBezTo>
                <a:cubicBezTo>
                  <a:pt x="8008309" y="713512"/>
                  <a:pt x="8015731" y="711389"/>
                  <a:pt x="8023216" y="709000"/>
                </a:cubicBezTo>
                <a:lnTo>
                  <a:pt x="8027136" y="707765"/>
                </a:lnTo>
                <a:lnTo>
                  <a:pt x="8041622" y="708731"/>
                </a:lnTo>
                <a:lnTo>
                  <a:pt x="8047209" y="701624"/>
                </a:lnTo>
                <a:lnTo>
                  <a:pt x="8070088" y="697789"/>
                </a:lnTo>
                <a:cubicBezTo>
                  <a:pt x="8078424" y="697492"/>
                  <a:pt x="8087123" y="698508"/>
                  <a:pt x="8096332" y="701624"/>
                </a:cubicBezTo>
                <a:cubicBezTo>
                  <a:pt x="8123926" y="724651"/>
                  <a:pt x="8185640" y="697894"/>
                  <a:pt x="8219225" y="728069"/>
                </a:cubicBezTo>
                <a:cubicBezTo>
                  <a:pt x="8232644" y="736562"/>
                  <a:pt x="8280723" y="746936"/>
                  <a:pt x="8293793" y="739200"/>
                </a:cubicBezTo>
                <a:cubicBezTo>
                  <a:pt x="8304636" y="739365"/>
                  <a:pt x="8314843" y="745516"/>
                  <a:pt x="8323753" y="736063"/>
                </a:cubicBezTo>
                <a:cubicBezTo>
                  <a:pt x="8336542" y="725164"/>
                  <a:pt x="8363344" y="752699"/>
                  <a:pt x="8364496" y="736635"/>
                </a:cubicBezTo>
                <a:cubicBezTo>
                  <a:pt x="8383724" y="755702"/>
                  <a:pt x="8414211" y="733717"/>
                  <a:pt x="8437662" y="731942"/>
                </a:cubicBezTo>
                <a:cubicBezTo>
                  <a:pt x="8451685" y="749699"/>
                  <a:pt x="8487061" y="728469"/>
                  <a:pt x="8533764" y="735554"/>
                </a:cubicBezTo>
                <a:cubicBezTo>
                  <a:pt x="8548878" y="755832"/>
                  <a:pt x="8565301" y="740114"/>
                  <a:pt x="8596769" y="769632"/>
                </a:cubicBezTo>
                <a:cubicBezTo>
                  <a:pt x="8598880" y="767829"/>
                  <a:pt x="8601326" y="766261"/>
                  <a:pt x="8604035" y="764982"/>
                </a:cubicBezTo>
                <a:cubicBezTo>
                  <a:pt x="8619777" y="757551"/>
                  <a:pt x="8640772" y="761213"/>
                  <a:pt x="8650929" y="773164"/>
                </a:cubicBezTo>
                <a:cubicBezTo>
                  <a:pt x="8702615" y="814545"/>
                  <a:pt x="8757170" y="823762"/>
                  <a:pt x="8806497" y="839707"/>
                </a:cubicBezTo>
                <a:cubicBezTo>
                  <a:pt x="8863157" y="854381"/>
                  <a:pt x="8833749" y="812347"/>
                  <a:pt x="8898377" y="854651"/>
                </a:cubicBezTo>
                <a:cubicBezTo>
                  <a:pt x="8909161" y="844048"/>
                  <a:pt x="8918437" y="845186"/>
                  <a:pt x="8932389" y="853846"/>
                </a:cubicBezTo>
                <a:cubicBezTo>
                  <a:pt x="8960146" y="860074"/>
                  <a:pt x="8965550" y="829338"/>
                  <a:pt x="8989288" y="852877"/>
                </a:cubicBezTo>
                <a:cubicBezTo>
                  <a:pt x="8988278" y="835633"/>
                  <a:pt x="9043995" y="856467"/>
                  <a:pt x="9035275" y="837110"/>
                </a:cubicBezTo>
                <a:cubicBezTo>
                  <a:pt x="9060165" y="838647"/>
                  <a:pt x="9108456" y="858499"/>
                  <a:pt x="9138626" y="862106"/>
                </a:cubicBezTo>
                <a:cubicBezTo>
                  <a:pt x="9165080" y="876547"/>
                  <a:pt x="9174888" y="860404"/>
                  <a:pt x="9216298" y="858754"/>
                </a:cubicBezTo>
                <a:cubicBezTo>
                  <a:pt x="9230418" y="871192"/>
                  <a:pt x="9244774" y="868822"/>
                  <a:pt x="9259941" y="861843"/>
                </a:cubicBezTo>
                <a:cubicBezTo>
                  <a:pt x="9297647" y="870955"/>
                  <a:pt x="9335980" y="863006"/>
                  <a:pt x="9380407" y="864825"/>
                </a:cubicBezTo>
                <a:cubicBezTo>
                  <a:pt x="9424338" y="883720"/>
                  <a:pt x="9443322" y="899138"/>
                  <a:pt x="9490772" y="901190"/>
                </a:cubicBezTo>
                <a:cubicBezTo>
                  <a:pt x="9530410" y="933396"/>
                  <a:pt x="9546422" y="928548"/>
                  <a:pt x="9584982" y="935980"/>
                </a:cubicBezTo>
                <a:cubicBezTo>
                  <a:pt x="9629819" y="954269"/>
                  <a:pt x="9718219" y="986435"/>
                  <a:pt x="9759797" y="1010923"/>
                </a:cubicBezTo>
                <a:cubicBezTo>
                  <a:pt x="9801376" y="1035410"/>
                  <a:pt x="9804503" y="1066293"/>
                  <a:pt x="9834455" y="1082908"/>
                </a:cubicBezTo>
                <a:cubicBezTo>
                  <a:pt x="9864406" y="1099522"/>
                  <a:pt x="9891608" y="1087791"/>
                  <a:pt x="9939504" y="1110614"/>
                </a:cubicBezTo>
                <a:cubicBezTo>
                  <a:pt x="9978150" y="1098522"/>
                  <a:pt x="10034187" y="1166580"/>
                  <a:pt x="10077001" y="1160906"/>
                </a:cubicBezTo>
                <a:cubicBezTo>
                  <a:pt x="10084861" y="1190721"/>
                  <a:pt x="10164307" y="1234884"/>
                  <a:pt x="10178431" y="1244920"/>
                </a:cubicBezTo>
                <a:cubicBezTo>
                  <a:pt x="10210316" y="1215779"/>
                  <a:pt x="10222273" y="1306394"/>
                  <a:pt x="10248658" y="1309335"/>
                </a:cubicBezTo>
                <a:lnTo>
                  <a:pt x="10414709" y="1388645"/>
                </a:lnTo>
                <a:cubicBezTo>
                  <a:pt x="10473963" y="1440373"/>
                  <a:pt x="10538857" y="1454568"/>
                  <a:pt x="10592469" y="1543828"/>
                </a:cubicBezTo>
                <a:cubicBezTo>
                  <a:pt x="10651538" y="1531501"/>
                  <a:pt x="10660082" y="1567462"/>
                  <a:pt x="10674941" y="1597388"/>
                </a:cubicBezTo>
                <a:lnTo>
                  <a:pt x="10680562" y="1605023"/>
                </a:lnTo>
                <a:lnTo>
                  <a:pt x="0" y="1605023"/>
                </a:lnTo>
                <a:lnTo>
                  <a:pt x="0" y="415048"/>
                </a:lnTo>
                <a:lnTo>
                  <a:pt x="9656" y="416044"/>
                </a:lnTo>
                <a:cubicBezTo>
                  <a:pt x="66794" y="420549"/>
                  <a:pt x="142962" y="423374"/>
                  <a:pt x="179196" y="423071"/>
                </a:cubicBezTo>
                <a:cubicBezTo>
                  <a:pt x="202136" y="418172"/>
                  <a:pt x="228694" y="392385"/>
                  <a:pt x="250912" y="408617"/>
                </a:cubicBezTo>
                <a:cubicBezTo>
                  <a:pt x="249389" y="392611"/>
                  <a:pt x="280512" y="416185"/>
                  <a:pt x="291375" y="403710"/>
                </a:cubicBezTo>
                <a:cubicBezTo>
                  <a:pt x="298635" y="393187"/>
                  <a:pt x="309770" y="397885"/>
                  <a:pt x="320542" y="396592"/>
                </a:cubicBezTo>
                <a:cubicBezTo>
                  <a:pt x="359051" y="397166"/>
                  <a:pt x="484339" y="405354"/>
                  <a:pt x="522426" y="407158"/>
                </a:cubicBezTo>
                <a:cubicBezTo>
                  <a:pt x="532069" y="408997"/>
                  <a:pt x="540856" y="408831"/>
                  <a:pt x="549068" y="407418"/>
                </a:cubicBezTo>
                <a:lnTo>
                  <a:pt x="571100" y="400562"/>
                </a:lnTo>
                <a:lnTo>
                  <a:pt x="575457" y="392801"/>
                </a:lnTo>
                <a:lnTo>
                  <a:pt x="589968" y="391807"/>
                </a:lnTo>
                <a:lnTo>
                  <a:pt x="593649" y="390062"/>
                </a:lnTo>
                <a:cubicBezTo>
                  <a:pt x="600667" y="386700"/>
                  <a:pt x="607669" y="383607"/>
                  <a:pt x="614928" y="381544"/>
                </a:cubicBezTo>
                <a:cubicBezTo>
                  <a:pt x="636416" y="381988"/>
                  <a:pt x="667253" y="387671"/>
                  <a:pt x="722580" y="392722"/>
                </a:cubicBezTo>
                <a:cubicBezTo>
                  <a:pt x="792539" y="408114"/>
                  <a:pt x="885615" y="380106"/>
                  <a:pt x="946884" y="411854"/>
                </a:cubicBezTo>
                <a:cubicBezTo>
                  <a:pt x="1028270" y="418469"/>
                  <a:pt x="1139077" y="429433"/>
                  <a:pt x="1210905" y="432414"/>
                </a:cubicBezTo>
                <a:cubicBezTo>
                  <a:pt x="1270803" y="429423"/>
                  <a:pt x="1321921" y="453757"/>
                  <a:pt x="1377854" y="429745"/>
                </a:cubicBezTo>
                <a:cubicBezTo>
                  <a:pt x="1381419" y="434564"/>
                  <a:pt x="1385901" y="438319"/>
                  <a:pt x="1391004" y="441307"/>
                </a:cubicBezTo>
                <a:lnTo>
                  <a:pt x="1406953" y="447889"/>
                </a:lnTo>
                <a:lnTo>
                  <a:pt x="1409246" y="446765"/>
                </a:lnTo>
                <a:cubicBezTo>
                  <a:pt x="1419066" y="444804"/>
                  <a:pt x="1424836" y="446037"/>
                  <a:pt x="1428800" y="448677"/>
                </a:cubicBezTo>
                <a:lnTo>
                  <a:pt x="1432402" y="452956"/>
                </a:lnTo>
                <a:lnTo>
                  <a:pt x="1606578" y="430870"/>
                </a:lnTo>
                <a:cubicBezTo>
                  <a:pt x="1619625" y="433971"/>
                  <a:pt x="1633347" y="436643"/>
                  <a:pt x="1647476" y="438687"/>
                </a:cubicBezTo>
                <a:lnTo>
                  <a:pt x="1655866" y="439472"/>
                </a:lnTo>
                <a:lnTo>
                  <a:pt x="1656096" y="439162"/>
                </a:lnTo>
                <a:cubicBezTo>
                  <a:pt x="1658061" y="438636"/>
                  <a:pt x="1666503" y="411823"/>
                  <a:pt x="1670708" y="412530"/>
                </a:cubicBezTo>
                <a:lnTo>
                  <a:pt x="1737953" y="399496"/>
                </a:lnTo>
                <a:lnTo>
                  <a:pt x="1848192" y="376032"/>
                </a:lnTo>
                <a:cubicBezTo>
                  <a:pt x="1887458" y="368088"/>
                  <a:pt x="1918458" y="352092"/>
                  <a:pt x="1954077" y="352621"/>
                </a:cubicBezTo>
                <a:cubicBezTo>
                  <a:pt x="1965180" y="342609"/>
                  <a:pt x="1976973" y="337201"/>
                  <a:pt x="1993047" y="346068"/>
                </a:cubicBezTo>
                <a:cubicBezTo>
                  <a:pt x="2028636" y="335449"/>
                  <a:pt x="2032293" y="317806"/>
                  <a:pt x="2059719" y="325903"/>
                </a:cubicBezTo>
                <a:cubicBezTo>
                  <a:pt x="2071905" y="296194"/>
                  <a:pt x="2076373" y="305826"/>
                  <a:pt x="2088528" y="311409"/>
                </a:cubicBezTo>
                <a:lnTo>
                  <a:pt x="2090087" y="311676"/>
                </a:lnTo>
                <a:lnTo>
                  <a:pt x="2091700" y="307455"/>
                </a:lnTo>
                <a:lnTo>
                  <a:pt x="2096989" y="304649"/>
                </a:lnTo>
                <a:lnTo>
                  <a:pt x="2113325" y="302764"/>
                </a:lnTo>
                <a:lnTo>
                  <a:pt x="2119780" y="303007"/>
                </a:lnTo>
                <a:cubicBezTo>
                  <a:pt x="2124111" y="302819"/>
                  <a:pt x="2126840" y="302239"/>
                  <a:pt x="2128562" y="301336"/>
                </a:cubicBezTo>
                <a:cubicBezTo>
                  <a:pt x="2128600" y="301221"/>
                  <a:pt x="2128640" y="301107"/>
                  <a:pt x="2128679" y="300991"/>
                </a:cubicBezTo>
                <a:lnTo>
                  <a:pt x="2179558" y="299095"/>
                </a:lnTo>
                <a:cubicBezTo>
                  <a:pt x="2184857" y="280099"/>
                  <a:pt x="2238998" y="291238"/>
                  <a:pt x="2223277" y="260239"/>
                </a:cubicBezTo>
                <a:cubicBezTo>
                  <a:pt x="2241523" y="259676"/>
                  <a:pt x="2256386" y="270988"/>
                  <a:pt x="2243644" y="251110"/>
                </a:cubicBezTo>
                <a:cubicBezTo>
                  <a:pt x="2249448" y="250324"/>
                  <a:pt x="2252382" y="247882"/>
                  <a:pt x="2253986" y="244616"/>
                </a:cubicBezTo>
                <a:lnTo>
                  <a:pt x="2254285" y="243167"/>
                </a:lnTo>
                <a:lnTo>
                  <a:pt x="2295037" y="242433"/>
                </a:lnTo>
                <a:lnTo>
                  <a:pt x="2299648" y="239896"/>
                </a:lnTo>
                <a:lnTo>
                  <a:pt x="2327237" y="242539"/>
                </a:lnTo>
                <a:lnTo>
                  <a:pt x="2340943" y="242239"/>
                </a:lnTo>
                <a:lnTo>
                  <a:pt x="2345943" y="245589"/>
                </a:lnTo>
                <a:cubicBezTo>
                  <a:pt x="2350718" y="247299"/>
                  <a:pt x="2356754" y="247292"/>
                  <a:pt x="2365602" y="243403"/>
                </a:cubicBezTo>
                <a:lnTo>
                  <a:pt x="2367433" y="241858"/>
                </a:lnTo>
                <a:lnTo>
                  <a:pt x="2385231" y="244873"/>
                </a:lnTo>
                <a:cubicBezTo>
                  <a:pt x="2391237" y="246682"/>
                  <a:pt x="2396907" y="249351"/>
                  <a:pt x="2402059" y="253223"/>
                </a:cubicBezTo>
                <a:cubicBezTo>
                  <a:pt x="2457690" y="251623"/>
                  <a:pt x="2639813" y="242704"/>
                  <a:pt x="2719020" y="235271"/>
                </a:cubicBezTo>
                <a:cubicBezTo>
                  <a:pt x="2762954" y="229515"/>
                  <a:pt x="2821915" y="222156"/>
                  <a:pt x="2877308" y="208630"/>
                </a:cubicBezTo>
                <a:cubicBezTo>
                  <a:pt x="2947949" y="226393"/>
                  <a:pt x="2978035" y="153757"/>
                  <a:pt x="3051375" y="154110"/>
                </a:cubicBezTo>
                <a:cubicBezTo>
                  <a:pt x="3078434" y="115011"/>
                  <a:pt x="3067807" y="148493"/>
                  <a:pt x="3104837" y="135199"/>
                </a:cubicBezTo>
                <a:cubicBezTo>
                  <a:pt x="3103880" y="166713"/>
                  <a:pt x="3146743" y="109780"/>
                  <a:pt x="3159836" y="142694"/>
                </a:cubicBezTo>
                <a:cubicBezTo>
                  <a:pt x="3166160" y="139232"/>
                  <a:pt x="3171875" y="134841"/>
                  <a:pt x="3177510" y="130186"/>
                </a:cubicBezTo>
                <a:lnTo>
                  <a:pt x="3180470" y="127764"/>
                </a:lnTo>
                <a:lnTo>
                  <a:pt x="3194216" y="123837"/>
                </a:lnTo>
                <a:lnTo>
                  <a:pt x="3214710" y="104451"/>
                </a:lnTo>
                <a:cubicBezTo>
                  <a:pt x="3222186" y="101416"/>
                  <a:pt x="3230663" y="99454"/>
                  <a:pt x="3240671" y="99232"/>
                </a:cubicBezTo>
                <a:cubicBezTo>
                  <a:pt x="3277606" y="111009"/>
                  <a:pt x="3320498" y="66221"/>
                  <a:pt x="3366544" y="82506"/>
                </a:cubicBezTo>
                <a:cubicBezTo>
                  <a:pt x="3383134" y="85775"/>
                  <a:pt x="3432393" y="79256"/>
                  <a:pt x="3440424" y="67891"/>
                </a:cubicBezTo>
                <a:cubicBezTo>
                  <a:pt x="3450432" y="64444"/>
                  <a:pt x="3462892" y="66649"/>
                  <a:pt x="3466248" y="55103"/>
                </a:cubicBezTo>
                <a:cubicBezTo>
                  <a:pt x="3472418" y="40954"/>
                  <a:pt x="3510917" y="57092"/>
                  <a:pt x="3503820" y="42110"/>
                </a:cubicBezTo>
                <a:lnTo>
                  <a:pt x="3568389" y="13576"/>
                </a:lnTo>
                <a:cubicBezTo>
                  <a:pt x="3579310" y="19318"/>
                  <a:pt x="3590168" y="14433"/>
                  <a:pt x="3604089" y="698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andshake">
            <a:extLst>
              <a:ext uri="{FF2B5EF4-FFF2-40B4-BE49-F238E27FC236}">
                <a16:creationId xmlns:a16="http://schemas.microsoft.com/office/drawing/2014/main" id="{90B2E8FC-B936-3C8A-DAB2-E0BACA0E0C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3123" y="1662682"/>
            <a:ext cx="3521122" cy="3521122"/>
          </a:xfrm>
          <a:prstGeom prst="rect">
            <a:avLst/>
          </a:prstGeom>
        </p:spPr>
      </p:pic>
    </p:spTree>
    <p:extLst>
      <p:ext uri="{BB962C8B-B14F-4D97-AF65-F5344CB8AC3E}">
        <p14:creationId xmlns:p14="http://schemas.microsoft.com/office/powerpoint/2010/main" val="4032602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diagram of a spam classifier system&#10;&#10;Description automatically generated">
            <a:extLst>
              <a:ext uri="{FF2B5EF4-FFF2-40B4-BE49-F238E27FC236}">
                <a16:creationId xmlns:a16="http://schemas.microsoft.com/office/drawing/2014/main" id="{97633B36-9D14-E1E2-348D-9C92D1120AED}"/>
              </a:ext>
            </a:extLst>
          </p:cNvPr>
          <p:cNvPicPr>
            <a:picLocks noChangeAspect="1"/>
          </p:cNvPicPr>
          <p:nvPr/>
        </p:nvPicPr>
        <p:blipFill>
          <a:blip r:embed="rId2"/>
          <a:stretch>
            <a:fillRect/>
          </a:stretch>
        </p:blipFill>
        <p:spPr>
          <a:xfrm>
            <a:off x="643467" y="1370669"/>
            <a:ext cx="10905066" cy="4116660"/>
          </a:xfrm>
          <a:prstGeom prst="rect">
            <a:avLst/>
          </a:prstGeom>
        </p:spPr>
      </p:pic>
    </p:spTree>
    <p:extLst>
      <p:ext uri="{BB962C8B-B14F-4D97-AF65-F5344CB8AC3E}">
        <p14:creationId xmlns:p14="http://schemas.microsoft.com/office/powerpoint/2010/main" val="3884357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556995"/>
            <a:ext cx="10515600" cy="1133693"/>
          </a:xfrm>
        </p:spPr>
        <p:txBody>
          <a:bodyPr>
            <a:normAutofit/>
          </a:bodyPr>
          <a:lstStyle/>
          <a:p>
            <a:pPr algn="ctr"/>
            <a:r>
              <a:rPr lang="en-US" b="1">
                <a:latin typeface="Times New Roman" panose="02020603050405020304" pitchFamily="18" charset="0"/>
                <a:cs typeface="Times New Roman" panose="02020603050405020304" pitchFamily="18" charset="0"/>
              </a:rPr>
              <a:t>PROBLEM STATEMENT</a:t>
            </a:r>
          </a:p>
        </p:txBody>
      </p:sp>
      <p:graphicFrame>
        <p:nvGraphicFramePr>
          <p:cNvPr id="5" name="Content Placeholder 2">
            <a:extLst>
              <a:ext uri="{FF2B5EF4-FFF2-40B4-BE49-F238E27FC236}">
                <a16:creationId xmlns:a16="http://schemas.microsoft.com/office/drawing/2014/main" id="{A6CD323B-D75F-A7AA-C319-B15198FFFD97}"/>
              </a:ext>
            </a:extLst>
          </p:cNvPr>
          <p:cNvGraphicFramePr>
            <a:graphicFrameLocks noGrp="1"/>
          </p:cNvGraphicFramePr>
          <p:nvPr>
            <p:ph idx="1"/>
            <p:extLst>
              <p:ext uri="{D42A27DB-BD31-4B8C-83A1-F6EECF244321}">
                <p14:modId xmlns:p14="http://schemas.microsoft.com/office/powerpoint/2010/main" val="190895760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0378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up of a blue and yellow striped wall&#10;&#10;Description automatically generated">
            <a:extLst>
              <a:ext uri="{FF2B5EF4-FFF2-40B4-BE49-F238E27FC236}">
                <a16:creationId xmlns:a16="http://schemas.microsoft.com/office/drawing/2014/main" id="{A1A4D425-C5B0-07A0-F826-41218FEB7F9E}"/>
              </a:ext>
            </a:extLst>
          </p:cNvPr>
          <p:cNvPicPr>
            <a:picLocks noChangeAspect="1"/>
          </p:cNvPicPr>
          <p:nvPr/>
        </p:nvPicPr>
        <p:blipFill rotWithShape="1">
          <a:blip r:embed="rId2">
            <a:alphaModFix amt="35000"/>
          </a:blip>
          <a:srcRect b="12791"/>
          <a:stretch/>
        </p:blipFill>
        <p:spPr>
          <a:xfrm>
            <a:off x="20" y="10"/>
            <a:ext cx="12191980" cy="6857990"/>
          </a:xfrm>
          <a:prstGeom prst="rect">
            <a:avLst/>
          </a:prstGeom>
        </p:spPr>
      </p:pic>
      <p:sp>
        <p:nvSpPr>
          <p:cNvPr id="2" name="Title 1">
            <a:extLst>
              <a:ext uri="{FF2B5EF4-FFF2-40B4-BE49-F238E27FC236}">
                <a16:creationId xmlns:a16="http://schemas.microsoft.com/office/drawing/2014/main" id="{98AD87E8-3D80-0A3D-B4BA-EBECE6CF482B}"/>
              </a:ext>
            </a:extLst>
          </p:cNvPr>
          <p:cNvSpPr>
            <a:spLocks noGrp="1"/>
          </p:cNvSpPr>
          <p:nvPr>
            <p:ph type="title"/>
          </p:nvPr>
        </p:nvSpPr>
        <p:spPr/>
        <p:txBody>
          <a:bodyPr>
            <a:normAutofit/>
          </a:bodyPr>
          <a:lstStyle/>
          <a:p>
            <a:pPr algn="ctr"/>
            <a:r>
              <a:rPr lang="en-US" b="1">
                <a:solidFill>
                  <a:srgbClr val="FFFFFF"/>
                </a:solidFill>
                <a:latin typeface="Times New Roman" panose="02020603050405020304" pitchFamily="18" charset="0"/>
                <a:cs typeface="Times New Roman" panose="02020603050405020304" pitchFamily="18" charset="0"/>
              </a:rPr>
              <a:t>MOTIVATION</a:t>
            </a:r>
            <a:endParaRPr lang="en-US">
              <a:solidFill>
                <a:srgbClr val="FFFFFF"/>
              </a:solidFill>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78051FBC-8074-A08E-F056-0B308E194D2B}"/>
              </a:ext>
            </a:extLst>
          </p:cNvPr>
          <p:cNvGraphicFramePr>
            <a:graphicFrameLocks noGrp="1"/>
          </p:cNvGraphicFramePr>
          <p:nvPr>
            <p:ph idx="1"/>
            <p:extLst>
              <p:ext uri="{D42A27DB-BD31-4B8C-83A1-F6EECF244321}">
                <p14:modId xmlns:p14="http://schemas.microsoft.com/office/powerpoint/2010/main" val="137278168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4709814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77EFE8-84FA-5439-B7E6-5B295673C63D}"/>
              </a:ext>
            </a:extLst>
          </p:cNvPr>
          <p:cNvSpPr>
            <a:spLocks noGrp="1"/>
          </p:cNvSpPr>
          <p:nvPr>
            <p:ph type="title"/>
          </p:nvPr>
        </p:nvSpPr>
        <p:spPr>
          <a:xfrm>
            <a:off x="5297762" y="329184"/>
            <a:ext cx="6251110" cy="1783080"/>
          </a:xfrm>
        </p:spPr>
        <p:txBody>
          <a:bodyPr anchor="b">
            <a:normAutofit/>
          </a:bodyPr>
          <a:lstStyle/>
          <a:p>
            <a:r>
              <a:rPr lang="en-US" b="1">
                <a:latin typeface="Times New Roman" panose="02020603050405020304" pitchFamily="18" charset="0"/>
                <a:ea typeface="Calibri Light"/>
                <a:cs typeface="Times New Roman" panose="02020603050405020304" pitchFamily="18" charset="0"/>
              </a:rPr>
              <a:t>EXPERIMENT DESIGN</a:t>
            </a:r>
            <a:br>
              <a:rPr lang="en-GB" b="1">
                <a:latin typeface="Times New Roman" panose="02020603050405020304" pitchFamily="18" charset="0"/>
                <a:ea typeface="Calibri Light"/>
                <a:cs typeface="Times New Roman" panose="02020603050405020304" pitchFamily="18" charset="0"/>
              </a:rPr>
            </a:br>
            <a:endParaRPr lang="en-GB" sz="5400">
              <a:latin typeface="Times New Roman" panose="02020603050405020304" pitchFamily="18" charset="0"/>
              <a:ea typeface="Calibri Light"/>
              <a:cs typeface="Times New Roman" panose="02020603050405020304" pitchFamily="18" charset="0"/>
            </a:endParaRPr>
          </a:p>
        </p:txBody>
      </p:sp>
      <p:pic>
        <p:nvPicPr>
          <p:cNvPr id="16" name="Picture 15" descr="A blue and green polygonal background&#10;&#10;Description automatically generated">
            <a:extLst>
              <a:ext uri="{FF2B5EF4-FFF2-40B4-BE49-F238E27FC236}">
                <a16:creationId xmlns:a16="http://schemas.microsoft.com/office/drawing/2014/main" id="{67B9D68F-97D8-6994-05D5-5121A3BF3F0D}"/>
              </a:ext>
            </a:extLst>
          </p:cNvPr>
          <p:cNvPicPr>
            <a:picLocks noChangeAspect="1"/>
          </p:cNvPicPr>
          <p:nvPr/>
        </p:nvPicPr>
        <p:blipFill rotWithShape="1">
          <a:blip r:embed="rId2"/>
          <a:srcRect l="19634" r="12455"/>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7"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570E698-D717-1C59-ABF6-827422EF96BB}"/>
              </a:ext>
            </a:extLst>
          </p:cNvPr>
          <p:cNvSpPr>
            <a:spLocks noGrp="1"/>
          </p:cNvSpPr>
          <p:nvPr>
            <p:ph idx="1"/>
          </p:nvPr>
        </p:nvSpPr>
        <p:spPr>
          <a:xfrm>
            <a:off x="5297762" y="2706624"/>
            <a:ext cx="6251110" cy="3483864"/>
          </a:xfrm>
        </p:spPr>
        <p:txBody>
          <a:bodyPr vert="horz" lIns="91440" tIns="45720" rIns="91440" bIns="45720" rtlCol="0" anchor="t">
            <a:normAutofit/>
          </a:bodyPr>
          <a:lstStyle/>
          <a:p>
            <a:pPr marL="0" indent="0">
              <a:buNone/>
            </a:pPr>
            <a:r>
              <a:rPr lang="en-US" sz="2200" dirty="0">
                <a:latin typeface="Times New Roman"/>
                <a:cs typeface="Times New Roman"/>
              </a:rPr>
              <a:t>RQ:</a:t>
            </a:r>
          </a:p>
          <a:p>
            <a:pPr marL="0" indent="0">
              <a:buNone/>
            </a:pPr>
            <a:endParaRPr lang="en-US" sz="2200">
              <a:latin typeface="Times New Roman"/>
              <a:cs typeface="Times New Roman"/>
            </a:endParaRPr>
          </a:p>
          <a:p>
            <a:pPr algn="just"/>
            <a:r>
              <a:rPr lang="en-US" sz="2200" dirty="0">
                <a:latin typeface="Times New Roman"/>
                <a:cs typeface="Times New Roman"/>
              </a:rPr>
              <a:t>Which feature extraction method, TF-IDF or Bag-of-Words (BOW), yields higher accuracy in classifying emails as spam or ham when employed with a Multinomial Naive Bayes algorithm?</a:t>
            </a:r>
            <a:endParaRPr lang="en-GB" sz="2200" dirty="0">
              <a:latin typeface="Times New Roman"/>
              <a:cs typeface="Times New Roman"/>
            </a:endParaRPr>
          </a:p>
        </p:txBody>
      </p:sp>
    </p:spTree>
    <p:extLst>
      <p:ext uri="{BB962C8B-B14F-4D97-AF65-F5344CB8AC3E}">
        <p14:creationId xmlns:p14="http://schemas.microsoft.com/office/powerpoint/2010/main" val="873181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2FE6EE-8887-73D6-8282-47938390B427}"/>
              </a:ext>
            </a:extLst>
          </p:cNvPr>
          <p:cNvSpPr>
            <a:spLocks noGrp="1"/>
          </p:cNvSpPr>
          <p:nvPr>
            <p:ph type="title"/>
          </p:nvPr>
        </p:nvSpPr>
        <p:spPr>
          <a:xfrm>
            <a:off x="1043631" y="809898"/>
            <a:ext cx="9942716" cy="1554480"/>
          </a:xfrm>
        </p:spPr>
        <p:txBody>
          <a:bodyPr anchor="ctr">
            <a:normAutofit/>
          </a:bodyPr>
          <a:lstStyle/>
          <a:p>
            <a:pPr>
              <a:spcBef>
                <a:spcPts val="1000"/>
              </a:spcBef>
            </a:pPr>
            <a:r>
              <a:rPr lang="en-US" b="1">
                <a:latin typeface="Times New Roman" panose="02020603050405020304" pitchFamily="18" charset="0"/>
                <a:ea typeface="Calibri"/>
                <a:cs typeface="Times New Roman" panose="02020603050405020304" pitchFamily="18" charset="0"/>
              </a:rPr>
              <a:t>DATA COLLECTION METHODS</a:t>
            </a:r>
            <a:br>
              <a:rPr lang="en-US" b="1">
                <a:latin typeface="Times New Roman" panose="02020603050405020304" pitchFamily="18" charset="0"/>
                <a:cs typeface="Times New Roman" panose="02020603050405020304" pitchFamily="18" charset="0"/>
              </a:rPr>
            </a:br>
            <a:endParaRPr lang="en-GB" b="1">
              <a:latin typeface="Times New Roman" panose="02020603050405020304" pitchFamily="18" charset="0"/>
              <a:ea typeface="Calibri Light"/>
              <a:cs typeface="Times New Roman" panose="02020603050405020304" pitchFamily="18" charset="0"/>
            </a:endParaRPr>
          </a:p>
        </p:txBody>
      </p:sp>
      <p:sp>
        <p:nvSpPr>
          <p:cNvPr id="3" name="Content Placeholder 2">
            <a:extLst>
              <a:ext uri="{FF2B5EF4-FFF2-40B4-BE49-F238E27FC236}">
                <a16:creationId xmlns:a16="http://schemas.microsoft.com/office/drawing/2014/main" id="{7CCF56BA-455F-6D24-B6F9-D957946C2946}"/>
              </a:ext>
            </a:extLst>
          </p:cNvPr>
          <p:cNvSpPr>
            <a:spLocks noGrp="1"/>
          </p:cNvSpPr>
          <p:nvPr>
            <p:ph idx="1"/>
          </p:nvPr>
        </p:nvSpPr>
        <p:spPr>
          <a:xfrm>
            <a:off x="1045028" y="3017522"/>
            <a:ext cx="9941319" cy="3124658"/>
          </a:xfrm>
        </p:spPr>
        <p:txBody>
          <a:bodyPr vert="horz" lIns="91440" tIns="45720" rIns="91440" bIns="45720" rtlCol="0" anchor="ctr">
            <a:normAutofit/>
          </a:bodyPr>
          <a:lstStyle/>
          <a:p>
            <a:pPr algn="just">
              <a:lnSpc>
                <a:spcPct val="107000"/>
              </a:lnSpc>
              <a:spcAft>
                <a:spcPts val="800"/>
              </a:spcAft>
              <a:buFont typeface="Wingdings" pitchFamily="2" charset="2"/>
              <a:buChar char="Ø"/>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Our project utilizes a dataset of over 10,000 emails to train a machine learning model for spam classification. This data comes from two sources:</a:t>
            </a:r>
            <a:r>
              <a:rPr lang="en-IN" sz="1800">
                <a:latin typeface="Calibri" panose="020F0502020204030204" pitchFamily="34" charset="0"/>
                <a:ea typeface="Times New Roman" panose="02020603050405020304" pitchFamily="18" charset="0"/>
                <a:cs typeface="Times New Roman" panose="02020603050405020304" pitchFamily="18" charset="0"/>
              </a:rPr>
              <a:t> </a:t>
            </a:r>
          </a:p>
          <a:p>
            <a:pPr algn="just">
              <a:lnSpc>
                <a:spcPct val="107000"/>
              </a:lnSpc>
              <a:spcAft>
                <a:spcPts val="800"/>
              </a:spcAft>
              <a:buFont typeface="Wingdings" pitchFamily="2" charset="2"/>
              <a:buChar char="Ø"/>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Kaggle Repository: We obtained a dataset containing 5,000 emails categorized as "Spam" or "Ham" (solicited vs. unsolicited).</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Font typeface="Wingdings" pitchFamily="2" charset="2"/>
              <a:buChar char="Ø"/>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Online Sources: An additional 5,000 emails were collected from various online resources.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400">
              <a:ea typeface="Calibri"/>
              <a:cs typeface="Calibri"/>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6442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E9938784-514B-C182-C34E-EC5FE20A5896}"/>
              </a:ext>
            </a:extLst>
          </p:cNvPr>
          <p:cNvSpPr>
            <a:spLocks noGrp="1"/>
          </p:cNvSpPr>
          <p:nvPr>
            <p:ph type="title"/>
          </p:nvPr>
        </p:nvSpPr>
        <p:spPr>
          <a:xfrm>
            <a:off x="838200" y="401221"/>
            <a:ext cx="10515600" cy="1348065"/>
          </a:xfrm>
        </p:spPr>
        <p:txBody>
          <a:bodyPr>
            <a:normAutofit/>
          </a:bodyPr>
          <a:lstStyle/>
          <a:p>
            <a:r>
              <a:rPr lang="en-GB" b="1">
                <a:solidFill>
                  <a:srgbClr val="FFFFFF"/>
                </a:solidFill>
                <a:latin typeface="Times New Roman" panose="02020603050405020304" pitchFamily="18" charset="0"/>
                <a:ea typeface="Calibri Light"/>
                <a:cs typeface="Times New Roman" panose="02020603050405020304" pitchFamily="18" charset="0"/>
              </a:rPr>
              <a:t>DATA SET</a:t>
            </a:r>
            <a:endParaRPr lang="en-GB" b="1">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B9A839C-7A57-282B-A640-B42C99293C86}"/>
              </a:ext>
            </a:extLst>
          </p:cNvPr>
          <p:cNvSpPr>
            <a:spLocks noGrp="1"/>
          </p:cNvSpPr>
          <p:nvPr>
            <p:ph idx="1"/>
          </p:nvPr>
        </p:nvSpPr>
        <p:spPr>
          <a:xfrm>
            <a:off x="838200" y="2586789"/>
            <a:ext cx="10515600" cy="3590174"/>
          </a:xfrm>
        </p:spPr>
        <p:txBody>
          <a:bodyPr>
            <a:normAutofit/>
          </a:bodyPr>
          <a:lstStyle/>
          <a:p>
            <a:r>
              <a:rPr lang="en-IN" sz="2200">
                <a:latin typeface="Times New Roman" panose="02020603050405020304" pitchFamily="18" charset="0"/>
                <a:cs typeface="Times New Roman" panose="02020603050405020304" pitchFamily="18" charset="0"/>
              </a:rPr>
              <a:t>The training dataset, split into 80% for model training and 20% for evaluation, contains </a:t>
            </a:r>
            <a:r>
              <a:rPr lang="en-IN" sz="2200" err="1">
                <a:latin typeface="Times New Roman" panose="02020603050405020304" pitchFamily="18" charset="0"/>
                <a:cs typeface="Times New Roman" panose="02020603050405020304" pitchFamily="18" charset="0"/>
              </a:rPr>
              <a:t>labeled</a:t>
            </a:r>
            <a:r>
              <a:rPr lang="en-IN" sz="2200">
                <a:latin typeface="Times New Roman" panose="02020603050405020304" pitchFamily="18" charset="0"/>
                <a:cs typeface="Times New Roman" panose="02020603050405020304" pitchFamily="18" charset="0"/>
              </a:rPr>
              <a:t> emails categorized as "Spam" or "Ham." It serves to teach the model key features distinguishing between legitimate and spam emails, facilitating effective classification.</a:t>
            </a:r>
            <a:endParaRPr lang="en-GB" sz="2200">
              <a:latin typeface="Times New Roman" panose="02020603050405020304" pitchFamily="18" charset="0"/>
              <a:cs typeface="Times New Roman" panose="02020603050405020304" pitchFamily="18" charset="0"/>
            </a:endParaRPr>
          </a:p>
        </p:txBody>
      </p:sp>
      <p:pic>
        <p:nvPicPr>
          <p:cNvPr id="4" name="Picture 3" descr="A screenshot of a email&#10;&#10;Description automatically generated">
            <a:extLst>
              <a:ext uri="{FF2B5EF4-FFF2-40B4-BE49-F238E27FC236}">
                <a16:creationId xmlns:a16="http://schemas.microsoft.com/office/drawing/2014/main" id="{12AEFA60-90DC-7909-A7E7-9D825734D901}"/>
              </a:ext>
            </a:extLst>
          </p:cNvPr>
          <p:cNvPicPr>
            <a:picLocks noChangeAspect="1"/>
          </p:cNvPicPr>
          <p:nvPr/>
        </p:nvPicPr>
        <p:blipFill rotWithShape="1">
          <a:blip r:embed="rId2"/>
          <a:srcRect t="-1432" r="22868" b="59685"/>
          <a:stretch/>
        </p:blipFill>
        <p:spPr>
          <a:xfrm>
            <a:off x="388278" y="3960153"/>
            <a:ext cx="10703242" cy="1584877"/>
          </a:xfrm>
          <a:prstGeom prst="rect">
            <a:avLst/>
          </a:prstGeom>
        </p:spPr>
      </p:pic>
    </p:spTree>
    <p:extLst>
      <p:ext uri="{BB962C8B-B14F-4D97-AF65-F5344CB8AC3E}">
        <p14:creationId xmlns:p14="http://schemas.microsoft.com/office/powerpoint/2010/main" val="1329729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37034" y="603622"/>
            <a:ext cx="5323531" cy="1330843"/>
          </a:xfrm>
        </p:spPr>
        <p:txBody>
          <a:bodyPr>
            <a:normAutofit/>
          </a:bodyPr>
          <a:lstStyle/>
          <a:p>
            <a:r>
              <a:rPr lang="en-US" sz="3400" b="1">
                <a:latin typeface="Times New Roman" panose="02020603050405020304" pitchFamily="18" charset="0"/>
                <a:cs typeface="Times New Roman" panose="02020603050405020304" pitchFamily="18" charset="0"/>
              </a:rPr>
              <a:t>DATA PRE-PROCESSING METHODS</a:t>
            </a:r>
          </a:p>
        </p:txBody>
      </p:sp>
      <p:sp>
        <p:nvSpPr>
          <p:cNvPr id="3" name="Content Placeholder 2"/>
          <p:cNvSpPr>
            <a:spLocks noGrp="1"/>
          </p:cNvSpPr>
          <p:nvPr>
            <p:ph idx="1"/>
          </p:nvPr>
        </p:nvSpPr>
        <p:spPr>
          <a:xfrm>
            <a:off x="1137034" y="2194103"/>
            <a:ext cx="5066885" cy="3908586"/>
          </a:xfrm>
        </p:spPr>
        <p:txBody>
          <a:bodyPr vert="horz" lIns="91440" tIns="45720" rIns="91440" bIns="45720" rtlCol="0">
            <a:normAutofit/>
          </a:bodyPr>
          <a:lstStyle/>
          <a:p>
            <a:r>
              <a:rPr lang="en-US" sz="2000">
                <a:latin typeface="Times New Roman" panose="02020603050405020304" pitchFamily="18" charset="0"/>
                <a:ea typeface="Calibri"/>
                <a:cs typeface="Times New Roman" panose="02020603050405020304" pitchFamily="18" charset="0"/>
              </a:rPr>
              <a:t>Our system incorporates Lemmatization and Stemming to standardize word forms by reducing them to their base or root forms, thereby simplifying subsequent analysis.</a:t>
            </a:r>
          </a:p>
          <a:p>
            <a:pPr marL="0" indent="0">
              <a:buNone/>
            </a:pPr>
            <a:endParaRPr lang="en-US" sz="2000">
              <a:latin typeface="Times New Roman" panose="02020603050405020304" pitchFamily="18" charset="0"/>
              <a:ea typeface="Calibri"/>
              <a:cs typeface="Times New Roman" panose="02020603050405020304" pitchFamily="18" charset="0"/>
            </a:endParaRPr>
          </a:p>
          <a:p>
            <a:r>
              <a:rPr lang="en-US" sz="2000">
                <a:latin typeface="Times New Roman" panose="02020603050405020304" pitchFamily="18" charset="0"/>
                <a:ea typeface="Calibri"/>
                <a:cs typeface="Times New Roman" panose="02020603050405020304" pitchFamily="18" charset="0"/>
              </a:rPr>
              <a:t>Additionally, we utilize Part-of-Speech (POS) Tagging to assign syntactic categories to words, aiding in understanding the grammatical structure of the text.</a:t>
            </a:r>
          </a:p>
          <a:p>
            <a:pPr marL="0" indent="0">
              <a:buNone/>
            </a:pPr>
            <a:endParaRPr lang="en-US" sz="2000">
              <a:latin typeface="Times New Roman" panose="02020603050405020304" pitchFamily="18" charset="0"/>
              <a:ea typeface="Calibri"/>
              <a:cs typeface="Times New Roman" panose="02020603050405020304" pitchFamily="18" charset="0"/>
            </a:endParaRPr>
          </a:p>
          <a:p>
            <a:pPr marL="0" indent="0">
              <a:buNone/>
            </a:pPr>
            <a:endParaRPr lang="en-US" sz="2000">
              <a:ea typeface="Calibri"/>
              <a:cs typeface="Calibri"/>
            </a:endParaRPr>
          </a:p>
        </p:txBody>
      </p:sp>
      <p:sp>
        <p:nvSpPr>
          <p:cNvPr id="56" name="Freeform: Shape 11">
            <a:extLst>
              <a:ext uri="{FF2B5EF4-FFF2-40B4-BE49-F238E27FC236}">
                <a16:creationId xmlns:a16="http://schemas.microsoft.com/office/drawing/2014/main" id="{5C27D684-2832-41BD-AC29-838243B80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3366" y="0"/>
            <a:ext cx="4918634" cy="6858000"/>
          </a:xfrm>
          <a:custGeom>
            <a:avLst/>
            <a:gdLst>
              <a:gd name="connsiteX0" fmla="*/ 1321253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16944 w 4897678"/>
              <a:gd name="connsiteY27" fmla="*/ 5513206 h 6858000"/>
              <a:gd name="connsiteX28" fmla="*/ 358755 w 4897678"/>
              <a:gd name="connsiteY28" fmla="*/ 5372912 h 6858000"/>
              <a:gd name="connsiteX29" fmla="*/ 376460 w 4897678"/>
              <a:gd name="connsiteY29" fmla="*/ 5308801 h 6858000"/>
              <a:gd name="connsiteX30" fmla="*/ 378745 w 4897678"/>
              <a:gd name="connsiteY30" fmla="*/ 5296204 h 6858000"/>
              <a:gd name="connsiteX31" fmla="*/ 402007 w 4897678"/>
              <a:gd name="connsiteY31" fmla="*/ 5241278 h 6858000"/>
              <a:gd name="connsiteX32" fmla="*/ 410672 w 4897678"/>
              <a:gd name="connsiteY32" fmla="*/ 5231022 h 6858000"/>
              <a:gd name="connsiteX33" fmla="*/ 442663 w 4897678"/>
              <a:gd name="connsiteY33" fmla="*/ 5192994 h 6858000"/>
              <a:gd name="connsiteX34" fmla="*/ 488625 w 4897678"/>
              <a:gd name="connsiteY34" fmla="*/ 5065268 h 6858000"/>
              <a:gd name="connsiteX35" fmla="*/ 545298 w 4897678"/>
              <a:gd name="connsiteY35" fmla="*/ 4960267 h 6858000"/>
              <a:gd name="connsiteX36" fmla="*/ 524753 w 4897678"/>
              <a:gd name="connsiteY36" fmla="*/ 4951448 h 6858000"/>
              <a:gd name="connsiteX37" fmla="*/ 525372 w 4897678"/>
              <a:gd name="connsiteY37" fmla="*/ 4949987 h 6858000"/>
              <a:gd name="connsiteX38" fmla="*/ 779657 w 4897678"/>
              <a:gd name="connsiteY38" fmla="*/ 5057680 h 6858000"/>
              <a:gd name="connsiteX39" fmla="*/ 790693 w 4897678"/>
              <a:gd name="connsiteY39" fmla="*/ 5023013 h 6858000"/>
              <a:gd name="connsiteX40" fmla="*/ 916267 w 4897678"/>
              <a:gd name="connsiteY40" fmla="*/ 4639226 h 6858000"/>
              <a:gd name="connsiteX41" fmla="*/ 960970 w 4897678"/>
              <a:gd name="connsiteY41" fmla="*/ 4458968 h 6858000"/>
              <a:gd name="connsiteX42" fmla="*/ 974467 w 4897678"/>
              <a:gd name="connsiteY42" fmla="*/ 4400454 h 6858000"/>
              <a:gd name="connsiteX43" fmla="*/ 1019252 w 4897678"/>
              <a:gd name="connsiteY43" fmla="*/ 4326337 h 6858000"/>
              <a:gd name="connsiteX44" fmla="*/ 1097435 w 4897678"/>
              <a:gd name="connsiteY44" fmla="*/ 4004432 h 6858000"/>
              <a:gd name="connsiteX45" fmla="*/ 1115477 w 4897678"/>
              <a:gd name="connsiteY45" fmla="*/ 3887430 h 6858000"/>
              <a:gd name="connsiteX46" fmla="*/ 1129980 w 4897678"/>
              <a:gd name="connsiteY46" fmla="*/ 3841018 h 6858000"/>
              <a:gd name="connsiteX47" fmla="*/ 1128054 w 4897678"/>
              <a:gd name="connsiteY47" fmla="*/ 3833633 h 6858000"/>
              <a:gd name="connsiteX48" fmla="*/ 1144766 w 4897678"/>
              <a:gd name="connsiteY48" fmla="*/ 3703595 h 6858000"/>
              <a:gd name="connsiteX49" fmla="*/ 1146269 w 4897678"/>
              <a:gd name="connsiteY49" fmla="*/ 3675779 h 6858000"/>
              <a:gd name="connsiteX50" fmla="*/ 1145250 w 4897678"/>
              <a:gd name="connsiteY50" fmla="*/ 3673177 h 6858000"/>
              <a:gd name="connsiteX51" fmla="*/ 1145144 w 4897678"/>
              <a:gd name="connsiteY51" fmla="*/ 3399727 h 6858000"/>
              <a:gd name="connsiteX52" fmla="*/ 1153102 w 4897678"/>
              <a:gd name="connsiteY52" fmla="*/ 3022588 h 6858000"/>
              <a:gd name="connsiteX53" fmla="*/ 1187493 w 4897678"/>
              <a:gd name="connsiteY53" fmla="*/ 2780324 h 6858000"/>
              <a:gd name="connsiteX54" fmla="*/ 1174471 w 4897678"/>
              <a:gd name="connsiteY54" fmla="*/ 2636046 h 6858000"/>
              <a:gd name="connsiteX55" fmla="*/ 1173030 w 4897678"/>
              <a:gd name="connsiteY55" fmla="*/ 2517573 h 6858000"/>
              <a:gd name="connsiteX56" fmla="*/ 1179971 w 4897678"/>
              <a:gd name="connsiteY56" fmla="*/ 2259305 h 6858000"/>
              <a:gd name="connsiteX57" fmla="*/ 1180091 w 4897678"/>
              <a:gd name="connsiteY57" fmla="*/ 2154737 h 6858000"/>
              <a:gd name="connsiteX58" fmla="*/ 1173497 w 4897678"/>
              <a:gd name="connsiteY58" fmla="*/ 2118139 h 6858000"/>
              <a:gd name="connsiteX59" fmla="*/ 1168754 w 4897678"/>
              <a:gd name="connsiteY59" fmla="*/ 2064932 h 6858000"/>
              <a:gd name="connsiteX60" fmla="*/ 1175360 w 4897678"/>
              <a:gd name="connsiteY60" fmla="*/ 2031780 h 6858000"/>
              <a:gd name="connsiteX61" fmla="*/ 1175420 w 4897678"/>
              <a:gd name="connsiteY61" fmla="*/ 2025741 h 6858000"/>
              <a:gd name="connsiteX62" fmla="*/ 1192392 w 4897678"/>
              <a:gd name="connsiteY62" fmla="*/ 1985855 h 6858000"/>
              <a:gd name="connsiteX63" fmla="*/ 1240537 w 4897678"/>
              <a:gd name="connsiteY63" fmla="*/ 1810891 h 6858000"/>
              <a:gd name="connsiteX64" fmla="*/ 1262324 w 4897678"/>
              <a:gd name="connsiteY64" fmla="*/ 1680343 h 6858000"/>
              <a:gd name="connsiteX65" fmla="*/ 1264475 w 4897678"/>
              <a:gd name="connsiteY65" fmla="*/ 1634781 h 6858000"/>
              <a:gd name="connsiteX66" fmla="*/ 1268425 w 4897678"/>
              <a:gd name="connsiteY66" fmla="*/ 1558391 h 6858000"/>
              <a:gd name="connsiteX67" fmla="*/ 1263100 w 4897678"/>
              <a:gd name="connsiteY67" fmla="*/ 1489998 h 6858000"/>
              <a:gd name="connsiteX68" fmla="*/ 1286195 w 4897678"/>
              <a:gd name="connsiteY68" fmla="*/ 1421105 h 6858000"/>
              <a:gd name="connsiteX69" fmla="*/ 1298315 w 4897678"/>
              <a:gd name="connsiteY69" fmla="*/ 1361656 h 6858000"/>
              <a:gd name="connsiteX70" fmla="*/ 1294008 w 4897678"/>
              <a:gd name="connsiteY70" fmla="*/ 1357170 h 6858000"/>
              <a:gd name="connsiteX71" fmla="*/ 1295031 w 4897678"/>
              <a:gd name="connsiteY71" fmla="*/ 1349556 h 6858000"/>
              <a:gd name="connsiteX72" fmla="*/ 1301170 w 4897678"/>
              <a:gd name="connsiteY72" fmla="*/ 1345177 h 6858000"/>
              <a:gd name="connsiteX73" fmla="*/ 1337115 w 4897678"/>
              <a:gd name="connsiteY73" fmla="*/ 1249089 h 6858000"/>
              <a:gd name="connsiteX74" fmla="*/ 1335308 w 4897678"/>
              <a:gd name="connsiteY74" fmla="*/ 1164961 h 6858000"/>
              <a:gd name="connsiteX75" fmla="*/ 1365049 w 4897678"/>
              <a:gd name="connsiteY75" fmla="*/ 1102487 h 6858000"/>
              <a:gd name="connsiteX76" fmla="*/ 1380977 w 4897678"/>
              <a:gd name="connsiteY76" fmla="*/ 1051638 h 6858000"/>
              <a:gd name="connsiteX77" fmla="*/ 1360650 w 4897678"/>
              <a:gd name="connsiteY77" fmla="*/ 950605 h 6858000"/>
              <a:gd name="connsiteX78" fmla="*/ 1321700 w 4897678"/>
              <a:gd name="connsiteY78" fmla="*/ 890133 h 6858000"/>
              <a:gd name="connsiteX79" fmla="*/ 1306943 w 4897678"/>
              <a:gd name="connsiteY79" fmla="*/ 779617 h 6858000"/>
              <a:gd name="connsiteX80" fmla="*/ 1304115 w 4897678"/>
              <a:gd name="connsiteY80" fmla="*/ 737583 h 6858000"/>
              <a:gd name="connsiteX81" fmla="*/ 1304089 w 4897678"/>
              <a:gd name="connsiteY81" fmla="*/ 600848 h 6858000"/>
              <a:gd name="connsiteX82" fmla="*/ 1303453 w 4897678"/>
              <a:gd name="connsiteY82" fmla="*/ 554481 h 6858000"/>
              <a:gd name="connsiteX83" fmla="*/ 1260447 w 4897678"/>
              <a:gd name="connsiteY83" fmla="*/ 449658 h 6858000"/>
              <a:gd name="connsiteX84" fmla="*/ 1265072 w 4897678"/>
              <a:gd name="connsiteY84" fmla="*/ 352797 h 6858000"/>
              <a:gd name="connsiteX85" fmla="*/ 1275970 w 4897678"/>
              <a:gd name="connsiteY85" fmla="*/ 206812 h 6858000"/>
              <a:gd name="connsiteX86" fmla="*/ 1279582 w 4897678"/>
              <a:gd name="connsiteY86" fmla="*/ 140400 h 6858000"/>
              <a:gd name="connsiteX87" fmla="*/ 1279125 w 4897678"/>
              <a:gd name="connsiteY87" fmla="*/ 127605 h 6858000"/>
              <a:gd name="connsiteX88" fmla="*/ 1290126 w 4897678"/>
              <a:gd name="connsiteY88" fmla="*/ 68981 h 6858000"/>
              <a:gd name="connsiteX89" fmla="*/ 1296403 w 4897678"/>
              <a:gd name="connsiteY89" fmla="*/ 57111 h 6858000"/>
              <a:gd name="connsiteX90" fmla="*/ 1319538 w 4897678"/>
              <a:gd name="connsiteY90" fmla="*/ 13130 h 6858000"/>
              <a:gd name="connsiteX0" fmla="*/ 1321253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16944 w 4897678"/>
              <a:gd name="connsiteY27" fmla="*/ 5513206 h 6858000"/>
              <a:gd name="connsiteX28" fmla="*/ 358755 w 4897678"/>
              <a:gd name="connsiteY28" fmla="*/ 5372912 h 6858000"/>
              <a:gd name="connsiteX29" fmla="*/ 376460 w 4897678"/>
              <a:gd name="connsiteY29" fmla="*/ 5308801 h 6858000"/>
              <a:gd name="connsiteX30" fmla="*/ 378745 w 4897678"/>
              <a:gd name="connsiteY30" fmla="*/ 5296204 h 6858000"/>
              <a:gd name="connsiteX31" fmla="*/ 402007 w 4897678"/>
              <a:gd name="connsiteY31" fmla="*/ 5241278 h 6858000"/>
              <a:gd name="connsiteX32" fmla="*/ 410672 w 4897678"/>
              <a:gd name="connsiteY32" fmla="*/ 5231022 h 6858000"/>
              <a:gd name="connsiteX33" fmla="*/ 442663 w 4897678"/>
              <a:gd name="connsiteY33" fmla="*/ 5192994 h 6858000"/>
              <a:gd name="connsiteX34" fmla="*/ 488625 w 4897678"/>
              <a:gd name="connsiteY34" fmla="*/ 5065268 h 6858000"/>
              <a:gd name="connsiteX35" fmla="*/ 545298 w 4897678"/>
              <a:gd name="connsiteY35" fmla="*/ 4960267 h 6858000"/>
              <a:gd name="connsiteX36" fmla="*/ 524753 w 4897678"/>
              <a:gd name="connsiteY36" fmla="*/ 4951448 h 6858000"/>
              <a:gd name="connsiteX37" fmla="*/ 525372 w 4897678"/>
              <a:gd name="connsiteY37" fmla="*/ 4949987 h 6858000"/>
              <a:gd name="connsiteX38" fmla="*/ 779657 w 4897678"/>
              <a:gd name="connsiteY38" fmla="*/ 5057680 h 6858000"/>
              <a:gd name="connsiteX39" fmla="*/ 790693 w 4897678"/>
              <a:gd name="connsiteY39" fmla="*/ 5023013 h 6858000"/>
              <a:gd name="connsiteX40" fmla="*/ 916267 w 4897678"/>
              <a:gd name="connsiteY40" fmla="*/ 4639226 h 6858000"/>
              <a:gd name="connsiteX41" fmla="*/ 960970 w 4897678"/>
              <a:gd name="connsiteY41" fmla="*/ 4458968 h 6858000"/>
              <a:gd name="connsiteX42" fmla="*/ 974467 w 4897678"/>
              <a:gd name="connsiteY42" fmla="*/ 4400454 h 6858000"/>
              <a:gd name="connsiteX43" fmla="*/ 1019252 w 4897678"/>
              <a:gd name="connsiteY43" fmla="*/ 4326337 h 6858000"/>
              <a:gd name="connsiteX44" fmla="*/ 1097435 w 4897678"/>
              <a:gd name="connsiteY44" fmla="*/ 4004432 h 6858000"/>
              <a:gd name="connsiteX45" fmla="*/ 1115477 w 4897678"/>
              <a:gd name="connsiteY45" fmla="*/ 3887430 h 6858000"/>
              <a:gd name="connsiteX46" fmla="*/ 1129980 w 4897678"/>
              <a:gd name="connsiteY46" fmla="*/ 3841018 h 6858000"/>
              <a:gd name="connsiteX47" fmla="*/ 1128054 w 4897678"/>
              <a:gd name="connsiteY47" fmla="*/ 3833633 h 6858000"/>
              <a:gd name="connsiteX48" fmla="*/ 1144766 w 4897678"/>
              <a:gd name="connsiteY48" fmla="*/ 3703595 h 6858000"/>
              <a:gd name="connsiteX49" fmla="*/ 1146269 w 4897678"/>
              <a:gd name="connsiteY49" fmla="*/ 3675779 h 6858000"/>
              <a:gd name="connsiteX50" fmla="*/ 1145250 w 4897678"/>
              <a:gd name="connsiteY50" fmla="*/ 3673177 h 6858000"/>
              <a:gd name="connsiteX51" fmla="*/ 1145144 w 4897678"/>
              <a:gd name="connsiteY51" fmla="*/ 3399727 h 6858000"/>
              <a:gd name="connsiteX52" fmla="*/ 1153102 w 4897678"/>
              <a:gd name="connsiteY52" fmla="*/ 3022588 h 6858000"/>
              <a:gd name="connsiteX53" fmla="*/ 1187493 w 4897678"/>
              <a:gd name="connsiteY53" fmla="*/ 2780324 h 6858000"/>
              <a:gd name="connsiteX54" fmla="*/ 1174471 w 4897678"/>
              <a:gd name="connsiteY54" fmla="*/ 2636046 h 6858000"/>
              <a:gd name="connsiteX55" fmla="*/ 1173030 w 4897678"/>
              <a:gd name="connsiteY55" fmla="*/ 2517573 h 6858000"/>
              <a:gd name="connsiteX56" fmla="*/ 1179971 w 4897678"/>
              <a:gd name="connsiteY56" fmla="*/ 2259305 h 6858000"/>
              <a:gd name="connsiteX57" fmla="*/ 1180091 w 4897678"/>
              <a:gd name="connsiteY57" fmla="*/ 2154737 h 6858000"/>
              <a:gd name="connsiteX58" fmla="*/ 1173497 w 4897678"/>
              <a:gd name="connsiteY58" fmla="*/ 2118139 h 6858000"/>
              <a:gd name="connsiteX59" fmla="*/ 1168754 w 4897678"/>
              <a:gd name="connsiteY59" fmla="*/ 2064932 h 6858000"/>
              <a:gd name="connsiteX60" fmla="*/ 1175360 w 4897678"/>
              <a:gd name="connsiteY60" fmla="*/ 2031780 h 6858000"/>
              <a:gd name="connsiteX61" fmla="*/ 1175420 w 4897678"/>
              <a:gd name="connsiteY61" fmla="*/ 2025741 h 6858000"/>
              <a:gd name="connsiteX62" fmla="*/ 1192392 w 4897678"/>
              <a:gd name="connsiteY62" fmla="*/ 1985855 h 6858000"/>
              <a:gd name="connsiteX63" fmla="*/ 1240537 w 4897678"/>
              <a:gd name="connsiteY63" fmla="*/ 1810891 h 6858000"/>
              <a:gd name="connsiteX64" fmla="*/ 1262324 w 4897678"/>
              <a:gd name="connsiteY64" fmla="*/ 1680343 h 6858000"/>
              <a:gd name="connsiteX65" fmla="*/ 1264475 w 4897678"/>
              <a:gd name="connsiteY65" fmla="*/ 1634781 h 6858000"/>
              <a:gd name="connsiteX66" fmla="*/ 1268425 w 4897678"/>
              <a:gd name="connsiteY66" fmla="*/ 1558391 h 6858000"/>
              <a:gd name="connsiteX67" fmla="*/ 1263100 w 4897678"/>
              <a:gd name="connsiteY67" fmla="*/ 1489998 h 6858000"/>
              <a:gd name="connsiteX68" fmla="*/ 1286195 w 4897678"/>
              <a:gd name="connsiteY68" fmla="*/ 1421105 h 6858000"/>
              <a:gd name="connsiteX69" fmla="*/ 1298315 w 4897678"/>
              <a:gd name="connsiteY69" fmla="*/ 1361656 h 6858000"/>
              <a:gd name="connsiteX70" fmla="*/ 1294008 w 4897678"/>
              <a:gd name="connsiteY70" fmla="*/ 1357170 h 6858000"/>
              <a:gd name="connsiteX71" fmla="*/ 1295031 w 4897678"/>
              <a:gd name="connsiteY71" fmla="*/ 1349556 h 6858000"/>
              <a:gd name="connsiteX72" fmla="*/ 1301170 w 4897678"/>
              <a:gd name="connsiteY72" fmla="*/ 1345177 h 6858000"/>
              <a:gd name="connsiteX73" fmla="*/ 1337115 w 4897678"/>
              <a:gd name="connsiteY73" fmla="*/ 1249089 h 6858000"/>
              <a:gd name="connsiteX74" fmla="*/ 1335308 w 4897678"/>
              <a:gd name="connsiteY74" fmla="*/ 1164961 h 6858000"/>
              <a:gd name="connsiteX75" fmla="*/ 1365049 w 4897678"/>
              <a:gd name="connsiteY75" fmla="*/ 1102487 h 6858000"/>
              <a:gd name="connsiteX76" fmla="*/ 1380977 w 4897678"/>
              <a:gd name="connsiteY76" fmla="*/ 1051638 h 6858000"/>
              <a:gd name="connsiteX77" fmla="*/ 1360650 w 4897678"/>
              <a:gd name="connsiteY77" fmla="*/ 950605 h 6858000"/>
              <a:gd name="connsiteX78" fmla="*/ 1321700 w 4897678"/>
              <a:gd name="connsiteY78" fmla="*/ 890133 h 6858000"/>
              <a:gd name="connsiteX79" fmla="*/ 1306943 w 4897678"/>
              <a:gd name="connsiteY79" fmla="*/ 779617 h 6858000"/>
              <a:gd name="connsiteX80" fmla="*/ 1304115 w 4897678"/>
              <a:gd name="connsiteY80" fmla="*/ 737583 h 6858000"/>
              <a:gd name="connsiteX81" fmla="*/ 1304089 w 4897678"/>
              <a:gd name="connsiteY81" fmla="*/ 600848 h 6858000"/>
              <a:gd name="connsiteX82" fmla="*/ 1303453 w 4897678"/>
              <a:gd name="connsiteY82" fmla="*/ 554481 h 6858000"/>
              <a:gd name="connsiteX83" fmla="*/ 1260447 w 4897678"/>
              <a:gd name="connsiteY83" fmla="*/ 449658 h 6858000"/>
              <a:gd name="connsiteX84" fmla="*/ 1265072 w 4897678"/>
              <a:gd name="connsiteY84" fmla="*/ 352797 h 6858000"/>
              <a:gd name="connsiteX85" fmla="*/ 1442766 w 4897678"/>
              <a:gd name="connsiteY85" fmla="*/ 236597 h 6858000"/>
              <a:gd name="connsiteX86" fmla="*/ 1279582 w 4897678"/>
              <a:gd name="connsiteY86" fmla="*/ 140400 h 6858000"/>
              <a:gd name="connsiteX87" fmla="*/ 1279125 w 4897678"/>
              <a:gd name="connsiteY87" fmla="*/ 127605 h 6858000"/>
              <a:gd name="connsiteX88" fmla="*/ 1290126 w 4897678"/>
              <a:gd name="connsiteY88" fmla="*/ 68981 h 6858000"/>
              <a:gd name="connsiteX89" fmla="*/ 1296403 w 4897678"/>
              <a:gd name="connsiteY89" fmla="*/ 57111 h 6858000"/>
              <a:gd name="connsiteX90" fmla="*/ 1319538 w 4897678"/>
              <a:gd name="connsiteY90" fmla="*/ 13130 h 6858000"/>
              <a:gd name="connsiteX91" fmla="*/ 1321253 w 4897678"/>
              <a:gd name="connsiteY91" fmla="*/ 0 h 6858000"/>
              <a:gd name="connsiteX0" fmla="*/ 1321253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16944 w 4897678"/>
              <a:gd name="connsiteY27" fmla="*/ 5513206 h 6858000"/>
              <a:gd name="connsiteX28" fmla="*/ 358755 w 4897678"/>
              <a:gd name="connsiteY28" fmla="*/ 5372912 h 6858000"/>
              <a:gd name="connsiteX29" fmla="*/ 376460 w 4897678"/>
              <a:gd name="connsiteY29" fmla="*/ 5308801 h 6858000"/>
              <a:gd name="connsiteX30" fmla="*/ 378745 w 4897678"/>
              <a:gd name="connsiteY30" fmla="*/ 5296204 h 6858000"/>
              <a:gd name="connsiteX31" fmla="*/ 402007 w 4897678"/>
              <a:gd name="connsiteY31" fmla="*/ 5241278 h 6858000"/>
              <a:gd name="connsiteX32" fmla="*/ 410672 w 4897678"/>
              <a:gd name="connsiteY32" fmla="*/ 5231022 h 6858000"/>
              <a:gd name="connsiteX33" fmla="*/ 442663 w 4897678"/>
              <a:gd name="connsiteY33" fmla="*/ 5192994 h 6858000"/>
              <a:gd name="connsiteX34" fmla="*/ 488625 w 4897678"/>
              <a:gd name="connsiteY34" fmla="*/ 5065268 h 6858000"/>
              <a:gd name="connsiteX35" fmla="*/ 545298 w 4897678"/>
              <a:gd name="connsiteY35" fmla="*/ 4960267 h 6858000"/>
              <a:gd name="connsiteX36" fmla="*/ 524753 w 4897678"/>
              <a:gd name="connsiteY36" fmla="*/ 4951448 h 6858000"/>
              <a:gd name="connsiteX37" fmla="*/ 525372 w 4897678"/>
              <a:gd name="connsiteY37" fmla="*/ 4949987 h 6858000"/>
              <a:gd name="connsiteX38" fmla="*/ 779657 w 4897678"/>
              <a:gd name="connsiteY38" fmla="*/ 5057680 h 6858000"/>
              <a:gd name="connsiteX39" fmla="*/ 790693 w 4897678"/>
              <a:gd name="connsiteY39" fmla="*/ 5023013 h 6858000"/>
              <a:gd name="connsiteX40" fmla="*/ 916267 w 4897678"/>
              <a:gd name="connsiteY40" fmla="*/ 4639226 h 6858000"/>
              <a:gd name="connsiteX41" fmla="*/ 960970 w 4897678"/>
              <a:gd name="connsiteY41" fmla="*/ 4458968 h 6858000"/>
              <a:gd name="connsiteX42" fmla="*/ 974467 w 4897678"/>
              <a:gd name="connsiteY42" fmla="*/ 4400454 h 6858000"/>
              <a:gd name="connsiteX43" fmla="*/ 1019252 w 4897678"/>
              <a:gd name="connsiteY43" fmla="*/ 4326337 h 6858000"/>
              <a:gd name="connsiteX44" fmla="*/ 1097435 w 4897678"/>
              <a:gd name="connsiteY44" fmla="*/ 4004432 h 6858000"/>
              <a:gd name="connsiteX45" fmla="*/ 1115477 w 4897678"/>
              <a:gd name="connsiteY45" fmla="*/ 3887430 h 6858000"/>
              <a:gd name="connsiteX46" fmla="*/ 1129980 w 4897678"/>
              <a:gd name="connsiteY46" fmla="*/ 3841018 h 6858000"/>
              <a:gd name="connsiteX47" fmla="*/ 1128054 w 4897678"/>
              <a:gd name="connsiteY47" fmla="*/ 3833633 h 6858000"/>
              <a:gd name="connsiteX48" fmla="*/ 1144766 w 4897678"/>
              <a:gd name="connsiteY48" fmla="*/ 3703595 h 6858000"/>
              <a:gd name="connsiteX49" fmla="*/ 1146269 w 4897678"/>
              <a:gd name="connsiteY49" fmla="*/ 3675779 h 6858000"/>
              <a:gd name="connsiteX50" fmla="*/ 1145250 w 4897678"/>
              <a:gd name="connsiteY50" fmla="*/ 3673177 h 6858000"/>
              <a:gd name="connsiteX51" fmla="*/ 1145144 w 4897678"/>
              <a:gd name="connsiteY51" fmla="*/ 3399727 h 6858000"/>
              <a:gd name="connsiteX52" fmla="*/ 1153102 w 4897678"/>
              <a:gd name="connsiteY52" fmla="*/ 3022588 h 6858000"/>
              <a:gd name="connsiteX53" fmla="*/ 1187493 w 4897678"/>
              <a:gd name="connsiteY53" fmla="*/ 2780324 h 6858000"/>
              <a:gd name="connsiteX54" fmla="*/ 1174471 w 4897678"/>
              <a:gd name="connsiteY54" fmla="*/ 2636046 h 6858000"/>
              <a:gd name="connsiteX55" fmla="*/ 1173030 w 4897678"/>
              <a:gd name="connsiteY55" fmla="*/ 2517573 h 6858000"/>
              <a:gd name="connsiteX56" fmla="*/ 1179971 w 4897678"/>
              <a:gd name="connsiteY56" fmla="*/ 2259305 h 6858000"/>
              <a:gd name="connsiteX57" fmla="*/ 1180091 w 4897678"/>
              <a:gd name="connsiteY57" fmla="*/ 2154737 h 6858000"/>
              <a:gd name="connsiteX58" fmla="*/ 1173497 w 4897678"/>
              <a:gd name="connsiteY58" fmla="*/ 2118139 h 6858000"/>
              <a:gd name="connsiteX59" fmla="*/ 1168754 w 4897678"/>
              <a:gd name="connsiteY59" fmla="*/ 2064932 h 6858000"/>
              <a:gd name="connsiteX60" fmla="*/ 1175360 w 4897678"/>
              <a:gd name="connsiteY60" fmla="*/ 2031780 h 6858000"/>
              <a:gd name="connsiteX61" fmla="*/ 1175420 w 4897678"/>
              <a:gd name="connsiteY61" fmla="*/ 2025741 h 6858000"/>
              <a:gd name="connsiteX62" fmla="*/ 1192392 w 4897678"/>
              <a:gd name="connsiteY62" fmla="*/ 1985855 h 6858000"/>
              <a:gd name="connsiteX63" fmla="*/ 1240537 w 4897678"/>
              <a:gd name="connsiteY63" fmla="*/ 1810891 h 6858000"/>
              <a:gd name="connsiteX64" fmla="*/ 1262324 w 4897678"/>
              <a:gd name="connsiteY64" fmla="*/ 1680343 h 6858000"/>
              <a:gd name="connsiteX65" fmla="*/ 1264475 w 4897678"/>
              <a:gd name="connsiteY65" fmla="*/ 1634781 h 6858000"/>
              <a:gd name="connsiteX66" fmla="*/ 1268425 w 4897678"/>
              <a:gd name="connsiteY66" fmla="*/ 1558391 h 6858000"/>
              <a:gd name="connsiteX67" fmla="*/ 1263100 w 4897678"/>
              <a:gd name="connsiteY67" fmla="*/ 1489998 h 6858000"/>
              <a:gd name="connsiteX68" fmla="*/ 1286195 w 4897678"/>
              <a:gd name="connsiteY68" fmla="*/ 1421105 h 6858000"/>
              <a:gd name="connsiteX69" fmla="*/ 1298315 w 4897678"/>
              <a:gd name="connsiteY69" fmla="*/ 1361656 h 6858000"/>
              <a:gd name="connsiteX70" fmla="*/ 1294008 w 4897678"/>
              <a:gd name="connsiteY70" fmla="*/ 1357170 h 6858000"/>
              <a:gd name="connsiteX71" fmla="*/ 1295031 w 4897678"/>
              <a:gd name="connsiteY71" fmla="*/ 1349556 h 6858000"/>
              <a:gd name="connsiteX72" fmla="*/ 1301170 w 4897678"/>
              <a:gd name="connsiteY72" fmla="*/ 1345177 h 6858000"/>
              <a:gd name="connsiteX73" fmla="*/ 1337115 w 4897678"/>
              <a:gd name="connsiteY73" fmla="*/ 1249089 h 6858000"/>
              <a:gd name="connsiteX74" fmla="*/ 1335308 w 4897678"/>
              <a:gd name="connsiteY74" fmla="*/ 1164961 h 6858000"/>
              <a:gd name="connsiteX75" fmla="*/ 1365049 w 4897678"/>
              <a:gd name="connsiteY75" fmla="*/ 1102487 h 6858000"/>
              <a:gd name="connsiteX76" fmla="*/ 1380977 w 4897678"/>
              <a:gd name="connsiteY76" fmla="*/ 1051638 h 6858000"/>
              <a:gd name="connsiteX77" fmla="*/ 1360650 w 4897678"/>
              <a:gd name="connsiteY77" fmla="*/ 950605 h 6858000"/>
              <a:gd name="connsiteX78" fmla="*/ 1321700 w 4897678"/>
              <a:gd name="connsiteY78" fmla="*/ 890133 h 6858000"/>
              <a:gd name="connsiteX79" fmla="*/ 1306943 w 4897678"/>
              <a:gd name="connsiteY79" fmla="*/ 779617 h 6858000"/>
              <a:gd name="connsiteX80" fmla="*/ 1304115 w 4897678"/>
              <a:gd name="connsiteY80" fmla="*/ 737583 h 6858000"/>
              <a:gd name="connsiteX81" fmla="*/ 1304089 w 4897678"/>
              <a:gd name="connsiteY81" fmla="*/ 600848 h 6858000"/>
              <a:gd name="connsiteX82" fmla="*/ 1303453 w 4897678"/>
              <a:gd name="connsiteY82" fmla="*/ 554481 h 6858000"/>
              <a:gd name="connsiteX83" fmla="*/ 1260447 w 4897678"/>
              <a:gd name="connsiteY83" fmla="*/ 449658 h 6858000"/>
              <a:gd name="connsiteX84" fmla="*/ 1384212 w 4897678"/>
              <a:gd name="connsiteY84" fmla="*/ 334926 h 6858000"/>
              <a:gd name="connsiteX85" fmla="*/ 1442766 w 4897678"/>
              <a:gd name="connsiteY85" fmla="*/ 236597 h 6858000"/>
              <a:gd name="connsiteX86" fmla="*/ 1279582 w 4897678"/>
              <a:gd name="connsiteY86" fmla="*/ 140400 h 6858000"/>
              <a:gd name="connsiteX87" fmla="*/ 1279125 w 4897678"/>
              <a:gd name="connsiteY87" fmla="*/ 127605 h 6858000"/>
              <a:gd name="connsiteX88" fmla="*/ 1290126 w 4897678"/>
              <a:gd name="connsiteY88" fmla="*/ 68981 h 6858000"/>
              <a:gd name="connsiteX89" fmla="*/ 1296403 w 4897678"/>
              <a:gd name="connsiteY89" fmla="*/ 57111 h 6858000"/>
              <a:gd name="connsiteX90" fmla="*/ 1319538 w 4897678"/>
              <a:gd name="connsiteY90" fmla="*/ 13130 h 6858000"/>
              <a:gd name="connsiteX91" fmla="*/ 1321253 w 4897678"/>
              <a:gd name="connsiteY91" fmla="*/ 0 h 6858000"/>
              <a:gd name="connsiteX0" fmla="*/ 1321253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16944 w 4897678"/>
              <a:gd name="connsiteY27" fmla="*/ 5513206 h 6858000"/>
              <a:gd name="connsiteX28" fmla="*/ 358755 w 4897678"/>
              <a:gd name="connsiteY28" fmla="*/ 5372912 h 6858000"/>
              <a:gd name="connsiteX29" fmla="*/ 376460 w 4897678"/>
              <a:gd name="connsiteY29" fmla="*/ 5308801 h 6858000"/>
              <a:gd name="connsiteX30" fmla="*/ 378745 w 4897678"/>
              <a:gd name="connsiteY30" fmla="*/ 5296204 h 6858000"/>
              <a:gd name="connsiteX31" fmla="*/ 402007 w 4897678"/>
              <a:gd name="connsiteY31" fmla="*/ 5241278 h 6858000"/>
              <a:gd name="connsiteX32" fmla="*/ 410672 w 4897678"/>
              <a:gd name="connsiteY32" fmla="*/ 5231022 h 6858000"/>
              <a:gd name="connsiteX33" fmla="*/ 442663 w 4897678"/>
              <a:gd name="connsiteY33" fmla="*/ 5192994 h 6858000"/>
              <a:gd name="connsiteX34" fmla="*/ 488625 w 4897678"/>
              <a:gd name="connsiteY34" fmla="*/ 5065268 h 6858000"/>
              <a:gd name="connsiteX35" fmla="*/ 545298 w 4897678"/>
              <a:gd name="connsiteY35" fmla="*/ 4960267 h 6858000"/>
              <a:gd name="connsiteX36" fmla="*/ 524753 w 4897678"/>
              <a:gd name="connsiteY36" fmla="*/ 4951448 h 6858000"/>
              <a:gd name="connsiteX37" fmla="*/ 525372 w 4897678"/>
              <a:gd name="connsiteY37" fmla="*/ 4949987 h 6858000"/>
              <a:gd name="connsiteX38" fmla="*/ 779657 w 4897678"/>
              <a:gd name="connsiteY38" fmla="*/ 5057680 h 6858000"/>
              <a:gd name="connsiteX39" fmla="*/ 790693 w 4897678"/>
              <a:gd name="connsiteY39" fmla="*/ 5023013 h 6858000"/>
              <a:gd name="connsiteX40" fmla="*/ 916267 w 4897678"/>
              <a:gd name="connsiteY40" fmla="*/ 4639226 h 6858000"/>
              <a:gd name="connsiteX41" fmla="*/ 960970 w 4897678"/>
              <a:gd name="connsiteY41" fmla="*/ 4458968 h 6858000"/>
              <a:gd name="connsiteX42" fmla="*/ 974467 w 4897678"/>
              <a:gd name="connsiteY42" fmla="*/ 4400454 h 6858000"/>
              <a:gd name="connsiteX43" fmla="*/ 1019252 w 4897678"/>
              <a:gd name="connsiteY43" fmla="*/ 4326337 h 6858000"/>
              <a:gd name="connsiteX44" fmla="*/ 1097435 w 4897678"/>
              <a:gd name="connsiteY44" fmla="*/ 4004432 h 6858000"/>
              <a:gd name="connsiteX45" fmla="*/ 1115477 w 4897678"/>
              <a:gd name="connsiteY45" fmla="*/ 3887430 h 6858000"/>
              <a:gd name="connsiteX46" fmla="*/ 1129980 w 4897678"/>
              <a:gd name="connsiteY46" fmla="*/ 3841018 h 6858000"/>
              <a:gd name="connsiteX47" fmla="*/ 1128054 w 4897678"/>
              <a:gd name="connsiteY47" fmla="*/ 3833633 h 6858000"/>
              <a:gd name="connsiteX48" fmla="*/ 1144766 w 4897678"/>
              <a:gd name="connsiteY48" fmla="*/ 3703595 h 6858000"/>
              <a:gd name="connsiteX49" fmla="*/ 1146269 w 4897678"/>
              <a:gd name="connsiteY49" fmla="*/ 3675779 h 6858000"/>
              <a:gd name="connsiteX50" fmla="*/ 1145250 w 4897678"/>
              <a:gd name="connsiteY50" fmla="*/ 3673177 h 6858000"/>
              <a:gd name="connsiteX51" fmla="*/ 1145144 w 4897678"/>
              <a:gd name="connsiteY51" fmla="*/ 3399727 h 6858000"/>
              <a:gd name="connsiteX52" fmla="*/ 1153102 w 4897678"/>
              <a:gd name="connsiteY52" fmla="*/ 3022588 h 6858000"/>
              <a:gd name="connsiteX53" fmla="*/ 1187493 w 4897678"/>
              <a:gd name="connsiteY53" fmla="*/ 2780324 h 6858000"/>
              <a:gd name="connsiteX54" fmla="*/ 1174471 w 4897678"/>
              <a:gd name="connsiteY54" fmla="*/ 2636046 h 6858000"/>
              <a:gd name="connsiteX55" fmla="*/ 1173030 w 4897678"/>
              <a:gd name="connsiteY55" fmla="*/ 2517573 h 6858000"/>
              <a:gd name="connsiteX56" fmla="*/ 1179971 w 4897678"/>
              <a:gd name="connsiteY56" fmla="*/ 2259305 h 6858000"/>
              <a:gd name="connsiteX57" fmla="*/ 1180091 w 4897678"/>
              <a:gd name="connsiteY57" fmla="*/ 2154737 h 6858000"/>
              <a:gd name="connsiteX58" fmla="*/ 1173497 w 4897678"/>
              <a:gd name="connsiteY58" fmla="*/ 2118139 h 6858000"/>
              <a:gd name="connsiteX59" fmla="*/ 1168754 w 4897678"/>
              <a:gd name="connsiteY59" fmla="*/ 2064932 h 6858000"/>
              <a:gd name="connsiteX60" fmla="*/ 1175360 w 4897678"/>
              <a:gd name="connsiteY60" fmla="*/ 2031780 h 6858000"/>
              <a:gd name="connsiteX61" fmla="*/ 1175420 w 4897678"/>
              <a:gd name="connsiteY61" fmla="*/ 2025741 h 6858000"/>
              <a:gd name="connsiteX62" fmla="*/ 1192392 w 4897678"/>
              <a:gd name="connsiteY62" fmla="*/ 1985855 h 6858000"/>
              <a:gd name="connsiteX63" fmla="*/ 1240537 w 4897678"/>
              <a:gd name="connsiteY63" fmla="*/ 1810891 h 6858000"/>
              <a:gd name="connsiteX64" fmla="*/ 1262324 w 4897678"/>
              <a:gd name="connsiteY64" fmla="*/ 1680343 h 6858000"/>
              <a:gd name="connsiteX65" fmla="*/ 1264475 w 4897678"/>
              <a:gd name="connsiteY65" fmla="*/ 1634781 h 6858000"/>
              <a:gd name="connsiteX66" fmla="*/ 1268425 w 4897678"/>
              <a:gd name="connsiteY66" fmla="*/ 1558391 h 6858000"/>
              <a:gd name="connsiteX67" fmla="*/ 1263100 w 4897678"/>
              <a:gd name="connsiteY67" fmla="*/ 1489998 h 6858000"/>
              <a:gd name="connsiteX68" fmla="*/ 1286195 w 4897678"/>
              <a:gd name="connsiteY68" fmla="*/ 1421105 h 6858000"/>
              <a:gd name="connsiteX69" fmla="*/ 1298315 w 4897678"/>
              <a:gd name="connsiteY69" fmla="*/ 1361656 h 6858000"/>
              <a:gd name="connsiteX70" fmla="*/ 1294008 w 4897678"/>
              <a:gd name="connsiteY70" fmla="*/ 1357170 h 6858000"/>
              <a:gd name="connsiteX71" fmla="*/ 1295031 w 4897678"/>
              <a:gd name="connsiteY71" fmla="*/ 1349556 h 6858000"/>
              <a:gd name="connsiteX72" fmla="*/ 1301170 w 4897678"/>
              <a:gd name="connsiteY72" fmla="*/ 1345177 h 6858000"/>
              <a:gd name="connsiteX73" fmla="*/ 1337115 w 4897678"/>
              <a:gd name="connsiteY73" fmla="*/ 1249089 h 6858000"/>
              <a:gd name="connsiteX74" fmla="*/ 1335308 w 4897678"/>
              <a:gd name="connsiteY74" fmla="*/ 1164961 h 6858000"/>
              <a:gd name="connsiteX75" fmla="*/ 1365049 w 4897678"/>
              <a:gd name="connsiteY75" fmla="*/ 1102487 h 6858000"/>
              <a:gd name="connsiteX76" fmla="*/ 1380977 w 4897678"/>
              <a:gd name="connsiteY76" fmla="*/ 1051638 h 6858000"/>
              <a:gd name="connsiteX77" fmla="*/ 1360650 w 4897678"/>
              <a:gd name="connsiteY77" fmla="*/ 950605 h 6858000"/>
              <a:gd name="connsiteX78" fmla="*/ 1321700 w 4897678"/>
              <a:gd name="connsiteY78" fmla="*/ 890133 h 6858000"/>
              <a:gd name="connsiteX79" fmla="*/ 1306943 w 4897678"/>
              <a:gd name="connsiteY79" fmla="*/ 779617 h 6858000"/>
              <a:gd name="connsiteX80" fmla="*/ 1304115 w 4897678"/>
              <a:gd name="connsiteY80" fmla="*/ 737583 h 6858000"/>
              <a:gd name="connsiteX81" fmla="*/ 1304089 w 4897678"/>
              <a:gd name="connsiteY81" fmla="*/ 600848 h 6858000"/>
              <a:gd name="connsiteX82" fmla="*/ 1303453 w 4897678"/>
              <a:gd name="connsiteY82" fmla="*/ 554481 h 6858000"/>
              <a:gd name="connsiteX83" fmla="*/ 1349802 w 4897678"/>
              <a:gd name="connsiteY83" fmla="*/ 431787 h 6858000"/>
              <a:gd name="connsiteX84" fmla="*/ 1384212 w 4897678"/>
              <a:gd name="connsiteY84" fmla="*/ 334926 h 6858000"/>
              <a:gd name="connsiteX85" fmla="*/ 1442766 w 4897678"/>
              <a:gd name="connsiteY85" fmla="*/ 236597 h 6858000"/>
              <a:gd name="connsiteX86" fmla="*/ 1279582 w 4897678"/>
              <a:gd name="connsiteY86" fmla="*/ 140400 h 6858000"/>
              <a:gd name="connsiteX87" fmla="*/ 1279125 w 4897678"/>
              <a:gd name="connsiteY87" fmla="*/ 127605 h 6858000"/>
              <a:gd name="connsiteX88" fmla="*/ 1290126 w 4897678"/>
              <a:gd name="connsiteY88" fmla="*/ 68981 h 6858000"/>
              <a:gd name="connsiteX89" fmla="*/ 1296403 w 4897678"/>
              <a:gd name="connsiteY89" fmla="*/ 57111 h 6858000"/>
              <a:gd name="connsiteX90" fmla="*/ 1319538 w 4897678"/>
              <a:gd name="connsiteY90" fmla="*/ 13130 h 6858000"/>
              <a:gd name="connsiteX91" fmla="*/ 1321253 w 4897678"/>
              <a:gd name="connsiteY91" fmla="*/ 0 h 6858000"/>
              <a:gd name="connsiteX0" fmla="*/ 1321253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16944 w 4897678"/>
              <a:gd name="connsiteY27" fmla="*/ 5513206 h 6858000"/>
              <a:gd name="connsiteX28" fmla="*/ 358755 w 4897678"/>
              <a:gd name="connsiteY28" fmla="*/ 5372912 h 6858000"/>
              <a:gd name="connsiteX29" fmla="*/ 376460 w 4897678"/>
              <a:gd name="connsiteY29" fmla="*/ 5308801 h 6858000"/>
              <a:gd name="connsiteX30" fmla="*/ 378745 w 4897678"/>
              <a:gd name="connsiteY30" fmla="*/ 5296204 h 6858000"/>
              <a:gd name="connsiteX31" fmla="*/ 402007 w 4897678"/>
              <a:gd name="connsiteY31" fmla="*/ 5241278 h 6858000"/>
              <a:gd name="connsiteX32" fmla="*/ 410672 w 4897678"/>
              <a:gd name="connsiteY32" fmla="*/ 5231022 h 6858000"/>
              <a:gd name="connsiteX33" fmla="*/ 442663 w 4897678"/>
              <a:gd name="connsiteY33" fmla="*/ 5192994 h 6858000"/>
              <a:gd name="connsiteX34" fmla="*/ 488625 w 4897678"/>
              <a:gd name="connsiteY34" fmla="*/ 5065268 h 6858000"/>
              <a:gd name="connsiteX35" fmla="*/ 545298 w 4897678"/>
              <a:gd name="connsiteY35" fmla="*/ 4960267 h 6858000"/>
              <a:gd name="connsiteX36" fmla="*/ 524753 w 4897678"/>
              <a:gd name="connsiteY36" fmla="*/ 4951448 h 6858000"/>
              <a:gd name="connsiteX37" fmla="*/ 525372 w 4897678"/>
              <a:gd name="connsiteY37" fmla="*/ 4949987 h 6858000"/>
              <a:gd name="connsiteX38" fmla="*/ 779657 w 4897678"/>
              <a:gd name="connsiteY38" fmla="*/ 5057680 h 6858000"/>
              <a:gd name="connsiteX39" fmla="*/ 790693 w 4897678"/>
              <a:gd name="connsiteY39" fmla="*/ 5023013 h 6858000"/>
              <a:gd name="connsiteX40" fmla="*/ 916267 w 4897678"/>
              <a:gd name="connsiteY40" fmla="*/ 4639226 h 6858000"/>
              <a:gd name="connsiteX41" fmla="*/ 960970 w 4897678"/>
              <a:gd name="connsiteY41" fmla="*/ 4458968 h 6858000"/>
              <a:gd name="connsiteX42" fmla="*/ 974467 w 4897678"/>
              <a:gd name="connsiteY42" fmla="*/ 4400454 h 6858000"/>
              <a:gd name="connsiteX43" fmla="*/ 1019252 w 4897678"/>
              <a:gd name="connsiteY43" fmla="*/ 4326337 h 6858000"/>
              <a:gd name="connsiteX44" fmla="*/ 1097435 w 4897678"/>
              <a:gd name="connsiteY44" fmla="*/ 4004432 h 6858000"/>
              <a:gd name="connsiteX45" fmla="*/ 1115477 w 4897678"/>
              <a:gd name="connsiteY45" fmla="*/ 3887430 h 6858000"/>
              <a:gd name="connsiteX46" fmla="*/ 1129980 w 4897678"/>
              <a:gd name="connsiteY46" fmla="*/ 3841018 h 6858000"/>
              <a:gd name="connsiteX47" fmla="*/ 1128054 w 4897678"/>
              <a:gd name="connsiteY47" fmla="*/ 3833633 h 6858000"/>
              <a:gd name="connsiteX48" fmla="*/ 1144766 w 4897678"/>
              <a:gd name="connsiteY48" fmla="*/ 3703595 h 6858000"/>
              <a:gd name="connsiteX49" fmla="*/ 1146269 w 4897678"/>
              <a:gd name="connsiteY49" fmla="*/ 3675779 h 6858000"/>
              <a:gd name="connsiteX50" fmla="*/ 1145250 w 4897678"/>
              <a:gd name="connsiteY50" fmla="*/ 3673177 h 6858000"/>
              <a:gd name="connsiteX51" fmla="*/ 1145144 w 4897678"/>
              <a:gd name="connsiteY51" fmla="*/ 3399727 h 6858000"/>
              <a:gd name="connsiteX52" fmla="*/ 1153102 w 4897678"/>
              <a:gd name="connsiteY52" fmla="*/ 3022588 h 6858000"/>
              <a:gd name="connsiteX53" fmla="*/ 1187493 w 4897678"/>
              <a:gd name="connsiteY53" fmla="*/ 2780324 h 6858000"/>
              <a:gd name="connsiteX54" fmla="*/ 1174471 w 4897678"/>
              <a:gd name="connsiteY54" fmla="*/ 2636046 h 6858000"/>
              <a:gd name="connsiteX55" fmla="*/ 1173030 w 4897678"/>
              <a:gd name="connsiteY55" fmla="*/ 2517573 h 6858000"/>
              <a:gd name="connsiteX56" fmla="*/ 1179971 w 4897678"/>
              <a:gd name="connsiteY56" fmla="*/ 2259305 h 6858000"/>
              <a:gd name="connsiteX57" fmla="*/ 1180091 w 4897678"/>
              <a:gd name="connsiteY57" fmla="*/ 2154737 h 6858000"/>
              <a:gd name="connsiteX58" fmla="*/ 1173497 w 4897678"/>
              <a:gd name="connsiteY58" fmla="*/ 2118139 h 6858000"/>
              <a:gd name="connsiteX59" fmla="*/ 1168754 w 4897678"/>
              <a:gd name="connsiteY59" fmla="*/ 2064932 h 6858000"/>
              <a:gd name="connsiteX60" fmla="*/ 1175360 w 4897678"/>
              <a:gd name="connsiteY60" fmla="*/ 2031780 h 6858000"/>
              <a:gd name="connsiteX61" fmla="*/ 1175420 w 4897678"/>
              <a:gd name="connsiteY61" fmla="*/ 2025741 h 6858000"/>
              <a:gd name="connsiteX62" fmla="*/ 1192392 w 4897678"/>
              <a:gd name="connsiteY62" fmla="*/ 1985855 h 6858000"/>
              <a:gd name="connsiteX63" fmla="*/ 1240537 w 4897678"/>
              <a:gd name="connsiteY63" fmla="*/ 1810891 h 6858000"/>
              <a:gd name="connsiteX64" fmla="*/ 1262324 w 4897678"/>
              <a:gd name="connsiteY64" fmla="*/ 1680343 h 6858000"/>
              <a:gd name="connsiteX65" fmla="*/ 1264475 w 4897678"/>
              <a:gd name="connsiteY65" fmla="*/ 1634781 h 6858000"/>
              <a:gd name="connsiteX66" fmla="*/ 1268425 w 4897678"/>
              <a:gd name="connsiteY66" fmla="*/ 1558391 h 6858000"/>
              <a:gd name="connsiteX67" fmla="*/ 1263100 w 4897678"/>
              <a:gd name="connsiteY67" fmla="*/ 1489998 h 6858000"/>
              <a:gd name="connsiteX68" fmla="*/ 1286195 w 4897678"/>
              <a:gd name="connsiteY68" fmla="*/ 1421105 h 6858000"/>
              <a:gd name="connsiteX69" fmla="*/ 1298315 w 4897678"/>
              <a:gd name="connsiteY69" fmla="*/ 1361656 h 6858000"/>
              <a:gd name="connsiteX70" fmla="*/ 1294008 w 4897678"/>
              <a:gd name="connsiteY70" fmla="*/ 1357170 h 6858000"/>
              <a:gd name="connsiteX71" fmla="*/ 1295031 w 4897678"/>
              <a:gd name="connsiteY71" fmla="*/ 1349556 h 6858000"/>
              <a:gd name="connsiteX72" fmla="*/ 1301170 w 4897678"/>
              <a:gd name="connsiteY72" fmla="*/ 1345177 h 6858000"/>
              <a:gd name="connsiteX73" fmla="*/ 1337115 w 4897678"/>
              <a:gd name="connsiteY73" fmla="*/ 1249089 h 6858000"/>
              <a:gd name="connsiteX74" fmla="*/ 1335308 w 4897678"/>
              <a:gd name="connsiteY74" fmla="*/ 1164961 h 6858000"/>
              <a:gd name="connsiteX75" fmla="*/ 1365049 w 4897678"/>
              <a:gd name="connsiteY75" fmla="*/ 1102487 h 6858000"/>
              <a:gd name="connsiteX76" fmla="*/ 1380977 w 4897678"/>
              <a:gd name="connsiteY76" fmla="*/ 1051638 h 6858000"/>
              <a:gd name="connsiteX77" fmla="*/ 1360650 w 4897678"/>
              <a:gd name="connsiteY77" fmla="*/ 950605 h 6858000"/>
              <a:gd name="connsiteX78" fmla="*/ 1321700 w 4897678"/>
              <a:gd name="connsiteY78" fmla="*/ 890133 h 6858000"/>
              <a:gd name="connsiteX79" fmla="*/ 1306943 w 4897678"/>
              <a:gd name="connsiteY79" fmla="*/ 779617 h 6858000"/>
              <a:gd name="connsiteX80" fmla="*/ 1304115 w 4897678"/>
              <a:gd name="connsiteY80" fmla="*/ 737583 h 6858000"/>
              <a:gd name="connsiteX81" fmla="*/ 1304089 w 4897678"/>
              <a:gd name="connsiteY81" fmla="*/ 600848 h 6858000"/>
              <a:gd name="connsiteX82" fmla="*/ 1357066 w 4897678"/>
              <a:gd name="connsiteY82" fmla="*/ 530653 h 6858000"/>
              <a:gd name="connsiteX83" fmla="*/ 1349802 w 4897678"/>
              <a:gd name="connsiteY83" fmla="*/ 431787 h 6858000"/>
              <a:gd name="connsiteX84" fmla="*/ 1384212 w 4897678"/>
              <a:gd name="connsiteY84" fmla="*/ 334926 h 6858000"/>
              <a:gd name="connsiteX85" fmla="*/ 1442766 w 4897678"/>
              <a:gd name="connsiteY85" fmla="*/ 236597 h 6858000"/>
              <a:gd name="connsiteX86" fmla="*/ 1279582 w 4897678"/>
              <a:gd name="connsiteY86" fmla="*/ 140400 h 6858000"/>
              <a:gd name="connsiteX87" fmla="*/ 1279125 w 4897678"/>
              <a:gd name="connsiteY87" fmla="*/ 127605 h 6858000"/>
              <a:gd name="connsiteX88" fmla="*/ 1290126 w 4897678"/>
              <a:gd name="connsiteY88" fmla="*/ 68981 h 6858000"/>
              <a:gd name="connsiteX89" fmla="*/ 1296403 w 4897678"/>
              <a:gd name="connsiteY89" fmla="*/ 57111 h 6858000"/>
              <a:gd name="connsiteX90" fmla="*/ 1319538 w 4897678"/>
              <a:gd name="connsiteY90" fmla="*/ 13130 h 6858000"/>
              <a:gd name="connsiteX91" fmla="*/ 1321253 w 4897678"/>
              <a:gd name="connsiteY91" fmla="*/ 0 h 6858000"/>
              <a:gd name="connsiteX0" fmla="*/ 1321253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16944 w 4897678"/>
              <a:gd name="connsiteY27" fmla="*/ 5513206 h 6858000"/>
              <a:gd name="connsiteX28" fmla="*/ 358755 w 4897678"/>
              <a:gd name="connsiteY28" fmla="*/ 5372912 h 6858000"/>
              <a:gd name="connsiteX29" fmla="*/ 376460 w 4897678"/>
              <a:gd name="connsiteY29" fmla="*/ 5308801 h 6858000"/>
              <a:gd name="connsiteX30" fmla="*/ 378745 w 4897678"/>
              <a:gd name="connsiteY30" fmla="*/ 5296204 h 6858000"/>
              <a:gd name="connsiteX31" fmla="*/ 402007 w 4897678"/>
              <a:gd name="connsiteY31" fmla="*/ 5241278 h 6858000"/>
              <a:gd name="connsiteX32" fmla="*/ 410672 w 4897678"/>
              <a:gd name="connsiteY32" fmla="*/ 5231022 h 6858000"/>
              <a:gd name="connsiteX33" fmla="*/ 442663 w 4897678"/>
              <a:gd name="connsiteY33" fmla="*/ 5192994 h 6858000"/>
              <a:gd name="connsiteX34" fmla="*/ 488625 w 4897678"/>
              <a:gd name="connsiteY34" fmla="*/ 5065268 h 6858000"/>
              <a:gd name="connsiteX35" fmla="*/ 545298 w 4897678"/>
              <a:gd name="connsiteY35" fmla="*/ 4960267 h 6858000"/>
              <a:gd name="connsiteX36" fmla="*/ 524753 w 4897678"/>
              <a:gd name="connsiteY36" fmla="*/ 4951448 h 6858000"/>
              <a:gd name="connsiteX37" fmla="*/ 525372 w 4897678"/>
              <a:gd name="connsiteY37" fmla="*/ 4949987 h 6858000"/>
              <a:gd name="connsiteX38" fmla="*/ 779657 w 4897678"/>
              <a:gd name="connsiteY38" fmla="*/ 5057680 h 6858000"/>
              <a:gd name="connsiteX39" fmla="*/ 790693 w 4897678"/>
              <a:gd name="connsiteY39" fmla="*/ 5023013 h 6858000"/>
              <a:gd name="connsiteX40" fmla="*/ 916267 w 4897678"/>
              <a:gd name="connsiteY40" fmla="*/ 4639226 h 6858000"/>
              <a:gd name="connsiteX41" fmla="*/ 960970 w 4897678"/>
              <a:gd name="connsiteY41" fmla="*/ 4458968 h 6858000"/>
              <a:gd name="connsiteX42" fmla="*/ 974467 w 4897678"/>
              <a:gd name="connsiteY42" fmla="*/ 4400454 h 6858000"/>
              <a:gd name="connsiteX43" fmla="*/ 1019252 w 4897678"/>
              <a:gd name="connsiteY43" fmla="*/ 4326337 h 6858000"/>
              <a:gd name="connsiteX44" fmla="*/ 1097435 w 4897678"/>
              <a:gd name="connsiteY44" fmla="*/ 4004432 h 6858000"/>
              <a:gd name="connsiteX45" fmla="*/ 1115477 w 4897678"/>
              <a:gd name="connsiteY45" fmla="*/ 3887430 h 6858000"/>
              <a:gd name="connsiteX46" fmla="*/ 1129980 w 4897678"/>
              <a:gd name="connsiteY46" fmla="*/ 3841018 h 6858000"/>
              <a:gd name="connsiteX47" fmla="*/ 1128054 w 4897678"/>
              <a:gd name="connsiteY47" fmla="*/ 3833633 h 6858000"/>
              <a:gd name="connsiteX48" fmla="*/ 1144766 w 4897678"/>
              <a:gd name="connsiteY48" fmla="*/ 3703595 h 6858000"/>
              <a:gd name="connsiteX49" fmla="*/ 1146269 w 4897678"/>
              <a:gd name="connsiteY49" fmla="*/ 3675779 h 6858000"/>
              <a:gd name="connsiteX50" fmla="*/ 1145250 w 4897678"/>
              <a:gd name="connsiteY50" fmla="*/ 3673177 h 6858000"/>
              <a:gd name="connsiteX51" fmla="*/ 1145144 w 4897678"/>
              <a:gd name="connsiteY51" fmla="*/ 3399727 h 6858000"/>
              <a:gd name="connsiteX52" fmla="*/ 1153102 w 4897678"/>
              <a:gd name="connsiteY52" fmla="*/ 3022588 h 6858000"/>
              <a:gd name="connsiteX53" fmla="*/ 1187493 w 4897678"/>
              <a:gd name="connsiteY53" fmla="*/ 2780324 h 6858000"/>
              <a:gd name="connsiteX54" fmla="*/ 1174471 w 4897678"/>
              <a:gd name="connsiteY54" fmla="*/ 2636046 h 6858000"/>
              <a:gd name="connsiteX55" fmla="*/ 1173030 w 4897678"/>
              <a:gd name="connsiteY55" fmla="*/ 2517573 h 6858000"/>
              <a:gd name="connsiteX56" fmla="*/ 1179971 w 4897678"/>
              <a:gd name="connsiteY56" fmla="*/ 2259305 h 6858000"/>
              <a:gd name="connsiteX57" fmla="*/ 1180091 w 4897678"/>
              <a:gd name="connsiteY57" fmla="*/ 2154737 h 6858000"/>
              <a:gd name="connsiteX58" fmla="*/ 1173497 w 4897678"/>
              <a:gd name="connsiteY58" fmla="*/ 2118139 h 6858000"/>
              <a:gd name="connsiteX59" fmla="*/ 1168754 w 4897678"/>
              <a:gd name="connsiteY59" fmla="*/ 2064932 h 6858000"/>
              <a:gd name="connsiteX60" fmla="*/ 1175360 w 4897678"/>
              <a:gd name="connsiteY60" fmla="*/ 2031780 h 6858000"/>
              <a:gd name="connsiteX61" fmla="*/ 1175420 w 4897678"/>
              <a:gd name="connsiteY61" fmla="*/ 2025741 h 6858000"/>
              <a:gd name="connsiteX62" fmla="*/ 1192392 w 4897678"/>
              <a:gd name="connsiteY62" fmla="*/ 1985855 h 6858000"/>
              <a:gd name="connsiteX63" fmla="*/ 1240537 w 4897678"/>
              <a:gd name="connsiteY63" fmla="*/ 1810891 h 6858000"/>
              <a:gd name="connsiteX64" fmla="*/ 1262324 w 4897678"/>
              <a:gd name="connsiteY64" fmla="*/ 1680343 h 6858000"/>
              <a:gd name="connsiteX65" fmla="*/ 1264475 w 4897678"/>
              <a:gd name="connsiteY65" fmla="*/ 1634781 h 6858000"/>
              <a:gd name="connsiteX66" fmla="*/ 1268425 w 4897678"/>
              <a:gd name="connsiteY66" fmla="*/ 1558391 h 6858000"/>
              <a:gd name="connsiteX67" fmla="*/ 1263100 w 4897678"/>
              <a:gd name="connsiteY67" fmla="*/ 1489998 h 6858000"/>
              <a:gd name="connsiteX68" fmla="*/ 1286195 w 4897678"/>
              <a:gd name="connsiteY68" fmla="*/ 1421105 h 6858000"/>
              <a:gd name="connsiteX69" fmla="*/ 1298315 w 4897678"/>
              <a:gd name="connsiteY69" fmla="*/ 1361656 h 6858000"/>
              <a:gd name="connsiteX70" fmla="*/ 1294008 w 4897678"/>
              <a:gd name="connsiteY70" fmla="*/ 1357170 h 6858000"/>
              <a:gd name="connsiteX71" fmla="*/ 1295031 w 4897678"/>
              <a:gd name="connsiteY71" fmla="*/ 1349556 h 6858000"/>
              <a:gd name="connsiteX72" fmla="*/ 1301170 w 4897678"/>
              <a:gd name="connsiteY72" fmla="*/ 1345177 h 6858000"/>
              <a:gd name="connsiteX73" fmla="*/ 1337115 w 4897678"/>
              <a:gd name="connsiteY73" fmla="*/ 1249089 h 6858000"/>
              <a:gd name="connsiteX74" fmla="*/ 1335308 w 4897678"/>
              <a:gd name="connsiteY74" fmla="*/ 1164961 h 6858000"/>
              <a:gd name="connsiteX75" fmla="*/ 1365049 w 4897678"/>
              <a:gd name="connsiteY75" fmla="*/ 1102487 h 6858000"/>
              <a:gd name="connsiteX76" fmla="*/ 1380977 w 4897678"/>
              <a:gd name="connsiteY76" fmla="*/ 1051638 h 6858000"/>
              <a:gd name="connsiteX77" fmla="*/ 1360650 w 4897678"/>
              <a:gd name="connsiteY77" fmla="*/ 950605 h 6858000"/>
              <a:gd name="connsiteX78" fmla="*/ 1321700 w 4897678"/>
              <a:gd name="connsiteY78" fmla="*/ 890133 h 6858000"/>
              <a:gd name="connsiteX79" fmla="*/ 1306943 w 4897678"/>
              <a:gd name="connsiteY79" fmla="*/ 779617 h 6858000"/>
              <a:gd name="connsiteX80" fmla="*/ 1304115 w 4897678"/>
              <a:gd name="connsiteY80" fmla="*/ 737583 h 6858000"/>
              <a:gd name="connsiteX81" fmla="*/ 1363659 w 4897678"/>
              <a:gd name="connsiteY81" fmla="*/ 600848 h 6858000"/>
              <a:gd name="connsiteX82" fmla="*/ 1357066 w 4897678"/>
              <a:gd name="connsiteY82" fmla="*/ 530653 h 6858000"/>
              <a:gd name="connsiteX83" fmla="*/ 1349802 w 4897678"/>
              <a:gd name="connsiteY83" fmla="*/ 431787 h 6858000"/>
              <a:gd name="connsiteX84" fmla="*/ 1384212 w 4897678"/>
              <a:gd name="connsiteY84" fmla="*/ 334926 h 6858000"/>
              <a:gd name="connsiteX85" fmla="*/ 1442766 w 4897678"/>
              <a:gd name="connsiteY85" fmla="*/ 236597 h 6858000"/>
              <a:gd name="connsiteX86" fmla="*/ 1279582 w 4897678"/>
              <a:gd name="connsiteY86" fmla="*/ 140400 h 6858000"/>
              <a:gd name="connsiteX87" fmla="*/ 1279125 w 4897678"/>
              <a:gd name="connsiteY87" fmla="*/ 127605 h 6858000"/>
              <a:gd name="connsiteX88" fmla="*/ 1290126 w 4897678"/>
              <a:gd name="connsiteY88" fmla="*/ 68981 h 6858000"/>
              <a:gd name="connsiteX89" fmla="*/ 1296403 w 4897678"/>
              <a:gd name="connsiteY89" fmla="*/ 57111 h 6858000"/>
              <a:gd name="connsiteX90" fmla="*/ 1319538 w 4897678"/>
              <a:gd name="connsiteY90" fmla="*/ 13130 h 6858000"/>
              <a:gd name="connsiteX91" fmla="*/ 1321253 w 4897678"/>
              <a:gd name="connsiteY91" fmla="*/ 0 h 6858000"/>
              <a:gd name="connsiteX0" fmla="*/ 1321253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16944 w 4897678"/>
              <a:gd name="connsiteY27" fmla="*/ 5513206 h 6858000"/>
              <a:gd name="connsiteX28" fmla="*/ 358755 w 4897678"/>
              <a:gd name="connsiteY28" fmla="*/ 5372912 h 6858000"/>
              <a:gd name="connsiteX29" fmla="*/ 376460 w 4897678"/>
              <a:gd name="connsiteY29" fmla="*/ 5308801 h 6858000"/>
              <a:gd name="connsiteX30" fmla="*/ 378745 w 4897678"/>
              <a:gd name="connsiteY30" fmla="*/ 5296204 h 6858000"/>
              <a:gd name="connsiteX31" fmla="*/ 402007 w 4897678"/>
              <a:gd name="connsiteY31" fmla="*/ 5241278 h 6858000"/>
              <a:gd name="connsiteX32" fmla="*/ 410672 w 4897678"/>
              <a:gd name="connsiteY32" fmla="*/ 5231022 h 6858000"/>
              <a:gd name="connsiteX33" fmla="*/ 442663 w 4897678"/>
              <a:gd name="connsiteY33" fmla="*/ 5192994 h 6858000"/>
              <a:gd name="connsiteX34" fmla="*/ 488625 w 4897678"/>
              <a:gd name="connsiteY34" fmla="*/ 5065268 h 6858000"/>
              <a:gd name="connsiteX35" fmla="*/ 545298 w 4897678"/>
              <a:gd name="connsiteY35" fmla="*/ 4960267 h 6858000"/>
              <a:gd name="connsiteX36" fmla="*/ 524753 w 4897678"/>
              <a:gd name="connsiteY36" fmla="*/ 4951448 h 6858000"/>
              <a:gd name="connsiteX37" fmla="*/ 525372 w 4897678"/>
              <a:gd name="connsiteY37" fmla="*/ 4949987 h 6858000"/>
              <a:gd name="connsiteX38" fmla="*/ 779657 w 4897678"/>
              <a:gd name="connsiteY38" fmla="*/ 5057680 h 6858000"/>
              <a:gd name="connsiteX39" fmla="*/ 790693 w 4897678"/>
              <a:gd name="connsiteY39" fmla="*/ 5023013 h 6858000"/>
              <a:gd name="connsiteX40" fmla="*/ 916267 w 4897678"/>
              <a:gd name="connsiteY40" fmla="*/ 4639226 h 6858000"/>
              <a:gd name="connsiteX41" fmla="*/ 960970 w 4897678"/>
              <a:gd name="connsiteY41" fmla="*/ 4458968 h 6858000"/>
              <a:gd name="connsiteX42" fmla="*/ 974467 w 4897678"/>
              <a:gd name="connsiteY42" fmla="*/ 4400454 h 6858000"/>
              <a:gd name="connsiteX43" fmla="*/ 1019252 w 4897678"/>
              <a:gd name="connsiteY43" fmla="*/ 4326337 h 6858000"/>
              <a:gd name="connsiteX44" fmla="*/ 1097435 w 4897678"/>
              <a:gd name="connsiteY44" fmla="*/ 4004432 h 6858000"/>
              <a:gd name="connsiteX45" fmla="*/ 1115477 w 4897678"/>
              <a:gd name="connsiteY45" fmla="*/ 3887430 h 6858000"/>
              <a:gd name="connsiteX46" fmla="*/ 1129980 w 4897678"/>
              <a:gd name="connsiteY46" fmla="*/ 3841018 h 6858000"/>
              <a:gd name="connsiteX47" fmla="*/ 1128054 w 4897678"/>
              <a:gd name="connsiteY47" fmla="*/ 3833633 h 6858000"/>
              <a:gd name="connsiteX48" fmla="*/ 1144766 w 4897678"/>
              <a:gd name="connsiteY48" fmla="*/ 3703595 h 6858000"/>
              <a:gd name="connsiteX49" fmla="*/ 1146269 w 4897678"/>
              <a:gd name="connsiteY49" fmla="*/ 3675779 h 6858000"/>
              <a:gd name="connsiteX50" fmla="*/ 1145250 w 4897678"/>
              <a:gd name="connsiteY50" fmla="*/ 3673177 h 6858000"/>
              <a:gd name="connsiteX51" fmla="*/ 1145144 w 4897678"/>
              <a:gd name="connsiteY51" fmla="*/ 3399727 h 6858000"/>
              <a:gd name="connsiteX52" fmla="*/ 1153102 w 4897678"/>
              <a:gd name="connsiteY52" fmla="*/ 3022588 h 6858000"/>
              <a:gd name="connsiteX53" fmla="*/ 1187493 w 4897678"/>
              <a:gd name="connsiteY53" fmla="*/ 2780324 h 6858000"/>
              <a:gd name="connsiteX54" fmla="*/ 1174471 w 4897678"/>
              <a:gd name="connsiteY54" fmla="*/ 2636046 h 6858000"/>
              <a:gd name="connsiteX55" fmla="*/ 1173030 w 4897678"/>
              <a:gd name="connsiteY55" fmla="*/ 2517573 h 6858000"/>
              <a:gd name="connsiteX56" fmla="*/ 1179971 w 4897678"/>
              <a:gd name="connsiteY56" fmla="*/ 2259305 h 6858000"/>
              <a:gd name="connsiteX57" fmla="*/ 1180091 w 4897678"/>
              <a:gd name="connsiteY57" fmla="*/ 2154737 h 6858000"/>
              <a:gd name="connsiteX58" fmla="*/ 1173497 w 4897678"/>
              <a:gd name="connsiteY58" fmla="*/ 2118139 h 6858000"/>
              <a:gd name="connsiteX59" fmla="*/ 1168754 w 4897678"/>
              <a:gd name="connsiteY59" fmla="*/ 2064932 h 6858000"/>
              <a:gd name="connsiteX60" fmla="*/ 1175360 w 4897678"/>
              <a:gd name="connsiteY60" fmla="*/ 2031780 h 6858000"/>
              <a:gd name="connsiteX61" fmla="*/ 1175420 w 4897678"/>
              <a:gd name="connsiteY61" fmla="*/ 2025741 h 6858000"/>
              <a:gd name="connsiteX62" fmla="*/ 1192392 w 4897678"/>
              <a:gd name="connsiteY62" fmla="*/ 1985855 h 6858000"/>
              <a:gd name="connsiteX63" fmla="*/ 1240537 w 4897678"/>
              <a:gd name="connsiteY63" fmla="*/ 1810891 h 6858000"/>
              <a:gd name="connsiteX64" fmla="*/ 1262324 w 4897678"/>
              <a:gd name="connsiteY64" fmla="*/ 1680343 h 6858000"/>
              <a:gd name="connsiteX65" fmla="*/ 1264475 w 4897678"/>
              <a:gd name="connsiteY65" fmla="*/ 1634781 h 6858000"/>
              <a:gd name="connsiteX66" fmla="*/ 1268425 w 4897678"/>
              <a:gd name="connsiteY66" fmla="*/ 1558391 h 6858000"/>
              <a:gd name="connsiteX67" fmla="*/ 1263100 w 4897678"/>
              <a:gd name="connsiteY67" fmla="*/ 1489998 h 6858000"/>
              <a:gd name="connsiteX68" fmla="*/ 1286195 w 4897678"/>
              <a:gd name="connsiteY68" fmla="*/ 1421105 h 6858000"/>
              <a:gd name="connsiteX69" fmla="*/ 1298315 w 4897678"/>
              <a:gd name="connsiteY69" fmla="*/ 1361656 h 6858000"/>
              <a:gd name="connsiteX70" fmla="*/ 1294008 w 4897678"/>
              <a:gd name="connsiteY70" fmla="*/ 1357170 h 6858000"/>
              <a:gd name="connsiteX71" fmla="*/ 1295031 w 4897678"/>
              <a:gd name="connsiteY71" fmla="*/ 1349556 h 6858000"/>
              <a:gd name="connsiteX72" fmla="*/ 1301170 w 4897678"/>
              <a:gd name="connsiteY72" fmla="*/ 1345177 h 6858000"/>
              <a:gd name="connsiteX73" fmla="*/ 1337115 w 4897678"/>
              <a:gd name="connsiteY73" fmla="*/ 1249089 h 6858000"/>
              <a:gd name="connsiteX74" fmla="*/ 1335308 w 4897678"/>
              <a:gd name="connsiteY74" fmla="*/ 1164961 h 6858000"/>
              <a:gd name="connsiteX75" fmla="*/ 1365049 w 4897678"/>
              <a:gd name="connsiteY75" fmla="*/ 1102487 h 6858000"/>
              <a:gd name="connsiteX76" fmla="*/ 1380977 w 4897678"/>
              <a:gd name="connsiteY76" fmla="*/ 1051638 h 6858000"/>
              <a:gd name="connsiteX77" fmla="*/ 1360650 w 4897678"/>
              <a:gd name="connsiteY77" fmla="*/ 950605 h 6858000"/>
              <a:gd name="connsiteX78" fmla="*/ 1321700 w 4897678"/>
              <a:gd name="connsiteY78" fmla="*/ 890133 h 6858000"/>
              <a:gd name="connsiteX79" fmla="*/ 1306943 w 4897678"/>
              <a:gd name="connsiteY79" fmla="*/ 779617 h 6858000"/>
              <a:gd name="connsiteX80" fmla="*/ 1304115 w 4897678"/>
              <a:gd name="connsiteY80" fmla="*/ 737583 h 6858000"/>
              <a:gd name="connsiteX81" fmla="*/ 1363659 w 4897678"/>
              <a:gd name="connsiteY81" fmla="*/ 600848 h 6858000"/>
              <a:gd name="connsiteX82" fmla="*/ 1357066 w 4897678"/>
              <a:gd name="connsiteY82" fmla="*/ 530653 h 6858000"/>
              <a:gd name="connsiteX83" fmla="*/ 1349802 w 4897678"/>
              <a:gd name="connsiteY83" fmla="*/ 431787 h 6858000"/>
              <a:gd name="connsiteX84" fmla="*/ 1384212 w 4897678"/>
              <a:gd name="connsiteY84" fmla="*/ 334926 h 6858000"/>
              <a:gd name="connsiteX85" fmla="*/ 1442766 w 4897678"/>
              <a:gd name="connsiteY85" fmla="*/ 236597 h 6858000"/>
              <a:gd name="connsiteX86" fmla="*/ 1279582 w 4897678"/>
              <a:gd name="connsiteY86" fmla="*/ 140400 h 6858000"/>
              <a:gd name="connsiteX87" fmla="*/ 1290126 w 4897678"/>
              <a:gd name="connsiteY87" fmla="*/ 68981 h 6858000"/>
              <a:gd name="connsiteX88" fmla="*/ 1296403 w 4897678"/>
              <a:gd name="connsiteY88" fmla="*/ 57111 h 6858000"/>
              <a:gd name="connsiteX89" fmla="*/ 1319538 w 4897678"/>
              <a:gd name="connsiteY89" fmla="*/ 13130 h 6858000"/>
              <a:gd name="connsiteX90" fmla="*/ 1321253 w 4897678"/>
              <a:gd name="connsiteY90" fmla="*/ 0 h 6858000"/>
              <a:gd name="connsiteX0" fmla="*/ 1321253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16944 w 4897678"/>
              <a:gd name="connsiteY27" fmla="*/ 5513206 h 6858000"/>
              <a:gd name="connsiteX28" fmla="*/ 358755 w 4897678"/>
              <a:gd name="connsiteY28" fmla="*/ 5372912 h 6858000"/>
              <a:gd name="connsiteX29" fmla="*/ 376460 w 4897678"/>
              <a:gd name="connsiteY29" fmla="*/ 5308801 h 6858000"/>
              <a:gd name="connsiteX30" fmla="*/ 378745 w 4897678"/>
              <a:gd name="connsiteY30" fmla="*/ 5296204 h 6858000"/>
              <a:gd name="connsiteX31" fmla="*/ 402007 w 4897678"/>
              <a:gd name="connsiteY31" fmla="*/ 5241278 h 6858000"/>
              <a:gd name="connsiteX32" fmla="*/ 410672 w 4897678"/>
              <a:gd name="connsiteY32" fmla="*/ 5231022 h 6858000"/>
              <a:gd name="connsiteX33" fmla="*/ 442663 w 4897678"/>
              <a:gd name="connsiteY33" fmla="*/ 5192994 h 6858000"/>
              <a:gd name="connsiteX34" fmla="*/ 488625 w 4897678"/>
              <a:gd name="connsiteY34" fmla="*/ 5065268 h 6858000"/>
              <a:gd name="connsiteX35" fmla="*/ 545298 w 4897678"/>
              <a:gd name="connsiteY35" fmla="*/ 4960267 h 6858000"/>
              <a:gd name="connsiteX36" fmla="*/ 524753 w 4897678"/>
              <a:gd name="connsiteY36" fmla="*/ 4951448 h 6858000"/>
              <a:gd name="connsiteX37" fmla="*/ 525372 w 4897678"/>
              <a:gd name="connsiteY37" fmla="*/ 4949987 h 6858000"/>
              <a:gd name="connsiteX38" fmla="*/ 779657 w 4897678"/>
              <a:gd name="connsiteY38" fmla="*/ 5057680 h 6858000"/>
              <a:gd name="connsiteX39" fmla="*/ 790693 w 4897678"/>
              <a:gd name="connsiteY39" fmla="*/ 5023013 h 6858000"/>
              <a:gd name="connsiteX40" fmla="*/ 916267 w 4897678"/>
              <a:gd name="connsiteY40" fmla="*/ 4639226 h 6858000"/>
              <a:gd name="connsiteX41" fmla="*/ 960970 w 4897678"/>
              <a:gd name="connsiteY41" fmla="*/ 4458968 h 6858000"/>
              <a:gd name="connsiteX42" fmla="*/ 974467 w 4897678"/>
              <a:gd name="connsiteY42" fmla="*/ 4400454 h 6858000"/>
              <a:gd name="connsiteX43" fmla="*/ 1019252 w 4897678"/>
              <a:gd name="connsiteY43" fmla="*/ 4326337 h 6858000"/>
              <a:gd name="connsiteX44" fmla="*/ 1097435 w 4897678"/>
              <a:gd name="connsiteY44" fmla="*/ 4004432 h 6858000"/>
              <a:gd name="connsiteX45" fmla="*/ 1115477 w 4897678"/>
              <a:gd name="connsiteY45" fmla="*/ 3887430 h 6858000"/>
              <a:gd name="connsiteX46" fmla="*/ 1129980 w 4897678"/>
              <a:gd name="connsiteY46" fmla="*/ 3841018 h 6858000"/>
              <a:gd name="connsiteX47" fmla="*/ 1128054 w 4897678"/>
              <a:gd name="connsiteY47" fmla="*/ 3833633 h 6858000"/>
              <a:gd name="connsiteX48" fmla="*/ 1144766 w 4897678"/>
              <a:gd name="connsiteY48" fmla="*/ 3703595 h 6858000"/>
              <a:gd name="connsiteX49" fmla="*/ 1146269 w 4897678"/>
              <a:gd name="connsiteY49" fmla="*/ 3675779 h 6858000"/>
              <a:gd name="connsiteX50" fmla="*/ 1145250 w 4897678"/>
              <a:gd name="connsiteY50" fmla="*/ 3673177 h 6858000"/>
              <a:gd name="connsiteX51" fmla="*/ 1145144 w 4897678"/>
              <a:gd name="connsiteY51" fmla="*/ 3399727 h 6858000"/>
              <a:gd name="connsiteX52" fmla="*/ 1153102 w 4897678"/>
              <a:gd name="connsiteY52" fmla="*/ 3022588 h 6858000"/>
              <a:gd name="connsiteX53" fmla="*/ 1187493 w 4897678"/>
              <a:gd name="connsiteY53" fmla="*/ 2780324 h 6858000"/>
              <a:gd name="connsiteX54" fmla="*/ 1174471 w 4897678"/>
              <a:gd name="connsiteY54" fmla="*/ 2636046 h 6858000"/>
              <a:gd name="connsiteX55" fmla="*/ 1173030 w 4897678"/>
              <a:gd name="connsiteY55" fmla="*/ 2517573 h 6858000"/>
              <a:gd name="connsiteX56" fmla="*/ 1179971 w 4897678"/>
              <a:gd name="connsiteY56" fmla="*/ 2259305 h 6858000"/>
              <a:gd name="connsiteX57" fmla="*/ 1180091 w 4897678"/>
              <a:gd name="connsiteY57" fmla="*/ 2154737 h 6858000"/>
              <a:gd name="connsiteX58" fmla="*/ 1173497 w 4897678"/>
              <a:gd name="connsiteY58" fmla="*/ 2118139 h 6858000"/>
              <a:gd name="connsiteX59" fmla="*/ 1168754 w 4897678"/>
              <a:gd name="connsiteY59" fmla="*/ 2064932 h 6858000"/>
              <a:gd name="connsiteX60" fmla="*/ 1175360 w 4897678"/>
              <a:gd name="connsiteY60" fmla="*/ 2031780 h 6858000"/>
              <a:gd name="connsiteX61" fmla="*/ 1175420 w 4897678"/>
              <a:gd name="connsiteY61" fmla="*/ 2025741 h 6858000"/>
              <a:gd name="connsiteX62" fmla="*/ 1192392 w 4897678"/>
              <a:gd name="connsiteY62" fmla="*/ 1985855 h 6858000"/>
              <a:gd name="connsiteX63" fmla="*/ 1240537 w 4897678"/>
              <a:gd name="connsiteY63" fmla="*/ 1810891 h 6858000"/>
              <a:gd name="connsiteX64" fmla="*/ 1262324 w 4897678"/>
              <a:gd name="connsiteY64" fmla="*/ 1680343 h 6858000"/>
              <a:gd name="connsiteX65" fmla="*/ 1264475 w 4897678"/>
              <a:gd name="connsiteY65" fmla="*/ 1634781 h 6858000"/>
              <a:gd name="connsiteX66" fmla="*/ 1268425 w 4897678"/>
              <a:gd name="connsiteY66" fmla="*/ 1558391 h 6858000"/>
              <a:gd name="connsiteX67" fmla="*/ 1263100 w 4897678"/>
              <a:gd name="connsiteY67" fmla="*/ 1489998 h 6858000"/>
              <a:gd name="connsiteX68" fmla="*/ 1286195 w 4897678"/>
              <a:gd name="connsiteY68" fmla="*/ 1421105 h 6858000"/>
              <a:gd name="connsiteX69" fmla="*/ 1298315 w 4897678"/>
              <a:gd name="connsiteY69" fmla="*/ 1361656 h 6858000"/>
              <a:gd name="connsiteX70" fmla="*/ 1294008 w 4897678"/>
              <a:gd name="connsiteY70" fmla="*/ 1357170 h 6858000"/>
              <a:gd name="connsiteX71" fmla="*/ 1295031 w 4897678"/>
              <a:gd name="connsiteY71" fmla="*/ 1349556 h 6858000"/>
              <a:gd name="connsiteX72" fmla="*/ 1301170 w 4897678"/>
              <a:gd name="connsiteY72" fmla="*/ 1345177 h 6858000"/>
              <a:gd name="connsiteX73" fmla="*/ 1337115 w 4897678"/>
              <a:gd name="connsiteY73" fmla="*/ 1249089 h 6858000"/>
              <a:gd name="connsiteX74" fmla="*/ 1335308 w 4897678"/>
              <a:gd name="connsiteY74" fmla="*/ 1164961 h 6858000"/>
              <a:gd name="connsiteX75" fmla="*/ 1365049 w 4897678"/>
              <a:gd name="connsiteY75" fmla="*/ 1102487 h 6858000"/>
              <a:gd name="connsiteX76" fmla="*/ 1380977 w 4897678"/>
              <a:gd name="connsiteY76" fmla="*/ 1051638 h 6858000"/>
              <a:gd name="connsiteX77" fmla="*/ 1360650 w 4897678"/>
              <a:gd name="connsiteY77" fmla="*/ 950605 h 6858000"/>
              <a:gd name="connsiteX78" fmla="*/ 1321700 w 4897678"/>
              <a:gd name="connsiteY78" fmla="*/ 890133 h 6858000"/>
              <a:gd name="connsiteX79" fmla="*/ 1306943 w 4897678"/>
              <a:gd name="connsiteY79" fmla="*/ 779617 h 6858000"/>
              <a:gd name="connsiteX80" fmla="*/ 1304115 w 4897678"/>
              <a:gd name="connsiteY80" fmla="*/ 737583 h 6858000"/>
              <a:gd name="connsiteX81" fmla="*/ 1363659 w 4897678"/>
              <a:gd name="connsiteY81" fmla="*/ 600848 h 6858000"/>
              <a:gd name="connsiteX82" fmla="*/ 1357066 w 4897678"/>
              <a:gd name="connsiteY82" fmla="*/ 530653 h 6858000"/>
              <a:gd name="connsiteX83" fmla="*/ 1349802 w 4897678"/>
              <a:gd name="connsiteY83" fmla="*/ 431787 h 6858000"/>
              <a:gd name="connsiteX84" fmla="*/ 1384212 w 4897678"/>
              <a:gd name="connsiteY84" fmla="*/ 334926 h 6858000"/>
              <a:gd name="connsiteX85" fmla="*/ 1442766 w 4897678"/>
              <a:gd name="connsiteY85" fmla="*/ 236597 h 6858000"/>
              <a:gd name="connsiteX86" fmla="*/ 1470206 w 4897678"/>
              <a:gd name="connsiteY86" fmla="*/ 182099 h 6858000"/>
              <a:gd name="connsiteX87" fmla="*/ 1290126 w 4897678"/>
              <a:gd name="connsiteY87" fmla="*/ 68981 h 6858000"/>
              <a:gd name="connsiteX88" fmla="*/ 1296403 w 4897678"/>
              <a:gd name="connsiteY88" fmla="*/ 57111 h 6858000"/>
              <a:gd name="connsiteX89" fmla="*/ 1319538 w 4897678"/>
              <a:gd name="connsiteY89" fmla="*/ 13130 h 6858000"/>
              <a:gd name="connsiteX90" fmla="*/ 1321253 w 4897678"/>
              <a:gd name="connsiteY90" fmla="*/ 0 h 6858000"/>
              <a:gd name="connsiteX0" fmla="*/ 1321253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16944 w 4897678"/>
              <a:gd name="connsiteY27" fmla="*/ 5513206 h 6858000"/>
              <a:gd name="connsiteX28" fmla="*/ 358755 w 4897678"/>
              <a:gd name="connsiteY28" fmla="*/ 5372912 h 6858000"/>
              <a:gd name="connsiteX29" fmla="*/ 376460 w 4897678"/>
              <a:gd name="connsiteY29" fmla="*/ 5308801 h 6858000"/>
              <a:gd name="connsiteX30" fmla="*/ 378745 w 4897678"/>
              <a:gd name="connsiteY30" fmla="*/ 5296204 h 6858000"/>
              <a:gd name="connsiteX31" fmla="*/ 402007 w 4897678"/>
              <a:gd name="connsiteY31" fmla="*/ 5241278 h 6858000"/>
              <a:gd name="connsiteX32" fmla="*/ 410672 w 4897678"/>
              <a:gd name="connsiteY32" fmla="*/ 5231022 h 6858000"/>
              <a:gd name="connsiteX33" fmla="*/ 442663 w 4897678"/>
              <a:gd name="connsiteY33" fmla="*/ 5192994 h 6858000"/>
              <a:gd name="connsiteX34" fmla="*/ 488625 w 4897678"/>
              <a:gd name="connsiteY34" fmla="*/ 5065268 h 6858000"/>
              <a:gd name="connsiteX35" fmla="*/ 545298 w 4897678"/>
              <a:gd name="connsiteY35" fmla="*/ 4960267 h 6858000"/>
              <a:gd name="connsiteX36" fmla="*/ 524753 w 4897678"/>
              <a:gd name="connsiteY36" fmla="*/ 4951448 h 6858000"/>
              <a:gd name="connsiteX37" fmla="*/ 525372 w 4897678"/>
              <a:gd name="connsiteY37" fmla="*/ 4949987 h 6858000"/>
              <a:gd name="connsiteX38" fmla="*/ 779657 w 4897678"/>
              <a:gd name="connsiteY38" fmla="*/ 5057680 h 6858000"/>
              <a:gd name="connsiteX39" fmla="*/ 790693 w 4897678"/>
              <a:gd name="connsiteY39" fmla="*/ 5023013 h 6858000"/>
              <a:gd name="connsiteX40" fmla="*/ 916267 w 4897678"/>
              <a:gd name="connsiteY40" fmla="*/ 4639226 h 6858000"/>
              <a:gd name="connsiteX41" fmla="*/ 960970 w 4897678"/>
              <a:gd name="connsiteY41" fmla="*/ 4458968 h 6858000"/>
              <a:gd name="connsiteX42" fmla="*/ 974467 w 4897678"/>
              <a:gd name="connsiteY42" fmla="*/ 4400454 h 6858000"/>
              <a:gd name="connsiteX43" fmla="*/ 1019252 w 4897678"/>
              <a:gd name="connsiteY43" fmla="*/ 4326337 h 6858000"/>
              <a:gd name="connsiteX44" fmla="*/ 1097435 w 4897678"/>
              <a:gd name="connsiteY44" fmla="*/ 4004432 h 6858000"/>
              <a:gd name="connsiteX45" fmla="*/ 1115477 w 4897678"/>
              <a:gd name="connsiteY45" fmla="*/ 3887430 h 6858000"/>
              <a:gd name="connsiteX46" fmla="*/ 1129980 w 4897678"/>
              <a:gd name="connsiteY46" fmla="*/ 3841018 h 6858000"/>
              <a:gd name="connsiteX47" fmla="*/ 1128054 w 4897678"/>
              <a:gd name="connsiteY47" fmla="*/ 3833633 h 6858000"/>
              <a:gd name="connsiteX48" fmla="*/ 1144766 w 4897678"/>
              <a:gd name="connsiteY48" fmla="*/ 3703595 h 6858000"/>
              <a:gd name="connsiteX49" fmla="*/ 1146269 w 4897678"/>
              <a:gd name="connsiteY49" fmla="*/ 3675779 h 6858000"/>
              <a:gd name="connsiteX50" fmla="*/ 1145250 w 4897678"/>
              <a:gd name="connsiteY50" fmla="*/ 3673177 h 6858000"/>
              <a:gd name="connsiteX51" fmla="*/ 1145144 w 4897678"/>
              <a:gd name="connsiteY51" fmla="*/ 3399727 h 6858000"/>
              <a:gd name="connsiteX52" fmla="*/ 1153102 w 4897678"/>
              <a:gd name="connsiteY52" fmla="*/ 3022588 h 6858000"/>
              <a:gd name="connsiteX53" fmla="*/ 1187493 w 4897678"/>
              <a:gd name="connsiteY53" fmla="*/ 2780324 h 6858000"/>
              <a:gd name="connsiteX54" fmla="*/ 1174471 w 4897678"/>
              <a:gd name="connsiteY54" fmla="*/ 2636046 h 6858000"/>
              <a:gd name="connsiteX55" fmla="*/ 1173030 w 4897678"/>
              <a:gd name="connsiteY55" fmla="*/ 2517573 h 6858000"/>
              <a:gd name="connsiteX56" fmla="*/ 1179971 w 4897678"/>
              <a:gd name="connsiteY56" fmla="*/ 2259305 h 6858000"/>
              <a:gd name="connsiteX57" fmla="*/ 1180091 w 4897678"/>
              <a:gd name="connsiteY57" fmla="*/ 2154737 h 6858000"/>
              <a:gd name="connsiteX58" fmla="*/ 1173497 w 4897678"/>
              <a:gd name="connsiteY58" fmla="*/ 2118139 h 6858000"/>
              <a:gd name="connsiteX59" fmla="*/ 1168754 w 4897678"/>
              <a:gd name="connsiteY59" fmla="*/ 2064932 h 6858000"/>
              <a:gd name="connsiteX60" fmla="*/ 1175360 w 4897678"/>
              <a:gd name="connsiteY60" fmla="*/ 2031780 h 6858000"/>
              <a:gd name="connsiteX61" fmla="*/ 1175420 w 4897678"/>
              <a:gd name="connsiteY61" fmla="*/ 2025741 h 6858000"/>
              <a:gd name="connsiteX62" fmla="*/ 1192392 w 4897678"/>
              <a:gd name="connsiteY62" fmla="*/ 1985855 h 6858000"/>
              <a:gd name="connsiteX63" fmla="*/ 1240537 w 4897678"/>
              <a:gd name="connsiteY63" fmla="*/ 1810891 h 6858000"/>
              <a:gd name="connsiteX64" fmla="*/ 1262324 w 4897678"/>
              <a:gd name="connsiteY64" fmla="*/ 1680343 h 6858000"/>
              <a:gd name="connsiteX65" fmla="*/ 1264475 w 4897678"/>
              <a:gd name="connsiteY65" fmla="*/ 1634781 h 6858000"/>
              <a:gd name="connsiteX66" fmla="*/ 1268425 w 4897678"/>
              <a:gd name="connsiteY66" fmla="*/ 1558391 h 6858000"/>
              <a:gd name="connsiteX67" fmla="*/ 1263100 w 4897678"/>
              <a:gd name="connsiteY67" fmla="*/ 1489998 h 6858000"/>
              <a:gd name="connsiteX68" fmla="*/ 1286195 w 4897678"/>
              <a:gd name="connsiteY68" fmla="*/ 1421105 h 6858000"/>
              <a:gd name="connsiteX69" fmla="*/ 1298315 w 4897678"/>
              <a:gd name="connsiteY69" fmla="*/ 1361656 h 6858000"/>
              <a:gd name="connsiteX70" fmla="*/ 1294008 w 4897678"/>
              <a:gd name="connsiteY70" fmla="*/ 1357170 h 6858000"/>
              <a:gd name="connsiteX71" fmla="*/ 1295031 w 4897678"/>
              <a:gd name="connsiteY71" fmla="*/ 1349556 h 6858000"/>
              <a:gd name="connsiteX72" fmla="*/ 1301170 w 4897678"/>
              <a:gd name="connsiteY72" fmla="*/ 1345177 h 6858000"/>
              <a:gd name="connsiteX73" fmla="*/ 1337115 w 4897678"/>
              <a:gd name="connsiteY73" fmla="*/ 1249089 h 6858000"/>
              <a:gd name="connsiteX74" fmla="*/ 1335308 w 4897678"/>
              <a:gd name="connsiteY74" fmla="*/ 1164961 h 6858000"/>
              <a:gd name="connsiteX75" fmla="*/ 1365049 w 4897678"/>
              <a:gd name="connsiteY75" fmla="*/ 1102487 h 6858000"/>
              <a:gd name="connsiteX76" fmla="*/ 1380977 w 4897678"/>
              <a:gd name="connsiteY76" fmla="*/ 1051638 h 6858000"/>
              <a:gd name="connsiteX77" fmla="*/ 1360650 w 4897678"/>
              <a:gd name="connsiteY77" fmla="*/ 950605 h 6858000"/>
              <a:gd name="connsiteX78" fmla="*/ 1321700 w 4897678"/>
              <a:gd name="connsiteY78" fmla="*/ 890133 h 6858000"/>
              <a:gd name="connsiteX79" fmla="*/ 1306943 w 4897678"/>
              <a:gd name="connsiteY79" fmla="*/ 779617 h 6858000"/>
              <a:gd name="connsiteX80" fmla="*/ 1304115 w 4897678"/>
              <a:gd name="connsiteY80" fmla="*/ 737583 h 6858000"/>
              <a:gd name="connsiteX81" fmla="*/ 1363659 w 4897678"/>
              <a:gd name="connsiteY81" fmla="*/ 600848 h 6858000"/>
              <a:gd name="connsiteX82" fmla="*/ 1357066 w 4897678"/>
              <a:gd name="connsiteY82" fmla="*/ 530653 h 6858000"/>
              <a:gd name="connsiteX83" fmla="*/ 1349802 w 4897678"/>
              <a:gd name="connsiteY83" fmla="*/ 431787 h 6858000"/>
              <a:gd name="connsiteX84" fmla="*/ 1384212 w 4897678"/>
              <a:gd name="connsiteY84" fmla="*/ 334926 h 6858000"/>
              <a:gd name="connsiteX85" fmla="*/ 1442766 w 4897678"/>
              <a:gd name="connsiteY85" fmla="*/ 236597 h 6858000"/>
              <a:gd name="connsiteX86" fmla="*/ 1470206 w 4897678"/>
              <a:gd name="connsiteY86" fmla="*/ 182099 h 6858000"/>
              <a:gd name="connsiteX87" fmla="*/ 1290126 w 4897678"/>
              <a:gd name="connsiteY87" fmla="*/ 68981 h 6858000"/>
              <a:gd name="connsiteX88" fmla="*/ 1481070 w 4897678"/>
              <a:gd name="connsiteY88" fmla="*/ 69025 h 6858000"/>
              <a:gd name="connsiteX89" fmla="*/ 1319538 w 4897678"/>
              <a:gd name="connsiteY89" fmla="*/ 13130 h 6858000"/>
              <a:gd name="connsiteX90" fmla="*/ 1321253 w 4897678"/>
              <a:gd name="connsiteY90" fmla="*/ 0 h 6858000"/>
              <a:gd name="connsiteX0" fmla="*/ 1321253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16944 w 4897678"/>
              <a:gd name="connsiteY27" fmla="*/ 5513206 h 6858000"/>
              <a:gd name="connsiteX28" fmla="*/ 358755 w 4897678"/>
              <a:gd name="connsiteY28" fmla="*/ 5372912 h 6858000"/>
              <a:gd name="connsiteX29" fmla="*/ 376460 w 4897678"/>
              <a:gd name="connsiteY29" fmla="*/ 5308801 h 6858000"/>
              <a:gd name="connsiteX30" fmla="*/ 378745 w 4897678"/>
              <a:gd name="connsiteY30" fmla="*/ 5296204 h 6858000"/>
              <a:gd name="connsiteX31" fmla="*/ 402007 w 4897678"/>
              <a:gd name="connsiteY31" fmla="*/ 5241278 h 6858000"/>
              <a:gd name="connsiteX32" fmla="*/ 410672 w 4897678"/>
              <a:gd name="connsiteY32" fmla="*/ 5231022 h 6858000"/>
              <a:gd name="connsiteX33" fmla="*/ 442663 w 4897678"/>
              <a:gd name="connsiteY33" fmla="*/ 5192994 h 6858000"/>
              <a:gd name="connsiteX34" fmla="*/ 488625 w 4897678"/>
              <a:gd name="connsiteY34" fmla="*/ 5065268 h 6858000"/>
              <a:gd name="connsiteX35" fmla="*/ 545298 w 4897678"/>
              <a:gd name="connsiteY35" fmla="*/ 4960267 h 6858000"/>
              <a:gd name="connsiteX36" fmla="*/ 524753 w 4897678"/>
              <a:gd name="connsiteY36" fmla="*/ 4951448 h 6858000"/>
              <a:gd name="connsiteX37" fmla="*/ 525372 w 4897678"/>
              <a:gd name="connsiteY37" fmla="*/ 4949987 h 6858000"/>
              <a:gd name="connsiteX38" fmla="*/ 779657 w 4897678"/>
              <a:gd name="connsiteY38" fmla="*/ 5057680 h 6858000"/>
              <a:gd name="connsiteX39" fmla="*/ 790693 w 4897678"/>
              <a:gd name="connsiteY39" fmla="*/ 5023013 h 6858000"/>
              <a:gd name="connsiteX40" fmla="*/ 916267 w 4897678"/>
              <a:gd name="connsiteY40" fmla="*/ 4639226 h 6858000"/>
              <a:gd name="connsiteX41" fmla="*/ 960970 w 4897678"/>
              <a:gd name="connsiteY41" fmla="*/ 4458968 h 6858000"/>
              <a:gd name="connsiteX42" fmla="*/ 974467 w 4897678"/>
              <a:gd name="connsiteY42" fmla="*/ 4400454 h 6858000"/>
              <a:gd name="connsiteX43" fmla="*/ 1019252 w 4897678"/>
              <a:gd name="connsiteY43" fmla="*/ 4326337 h 6858000"/>
              <a:gd name="connsiteX44" fmla="*/ 1097435 w 4897678"/>
              <a:gd name="connsiteY44" fmla="*/ 4004432 h 6858000"/>
              <a:gd name="connsiteX45" fmla="*/ 1115477 w 4897678"/>
              <a:gd name="connsiteY45" fmla="*/ 3887430 h 6858000"/>
              <a:gd name="connsiteX46" fmla="*/ 1129980 w 4897678"/>
              <a:gd name="connsiteY46" fmla="*/ 3841018 h 6858000"/>
              <a:gd name="connsiteX47" fmla="*/ 1128054 w 4897678"/>
              <a:gd name="connsiteY47" fmla="*/ 3833633 h 6858000"/>
              <a:gd name="connsiteX48" fmla="*/ 1144766 w 4897678"/>
              <a:gd name="connsiteY48" fmla="*/ 3703595 h 6858000"/>
              <a:gd name="connsiteX49" fmla="*/ 1146269 w 4897678"/>
              <a:gd name="connsiteY49" fmla="*/ 3675779 h 6858000"/>
              <a:gd name="connsiteX50" fmla="*/ 1145250 w 4897678"/>
              <a:gd name="connsiteY50" fmla="*/ 3673177 h 6858000"/>
              <a:gd name="connsiteX51" fmla="*/ 1145144 w 4897678"/>
              <a:gd name="connsiteY51" fmla="*/ 3399727 h 6858000"/>
              <a:gd name="connsiteX52" fmla="*/ 1153102 w 4897678"/>
              <a:gd name="connsiteY52" fmla="*/ 3022588 h 6858000"/>
              <a:gd name="connsiteX53" fmla="*/ 1187493 w 4897678"/>
              <a:gd name="connsiteY53" fmla="*/ 2780324 h 6858000"/>
              <a:gd name="connsiteX54" fmla="*/ 1174471 w 4897678"/>
              <a:gd name="connsiteY54" fmla="*/ 2636046 h 6858000"/>
              <a:gd name="connsiteX55" fmla="*/ 1173030 w 4897678"/>
              <a:gd name="connsiteY55" fmla="*/ 2517573 h 6858000"/>
              <a:gd name="connsiteX56" fmla="*/ 1179971 w 4897678"/>
              <a:gd name="connsiteY56" fmla="*/ 2259305 h 6858000"/>
              <a:gd name="connsiteX57" fmla="*/ 1180091 w 4897678"/>
              <a:gd name="connsiteY57" fmla="*/ 2154737 h 6858000"/>
              <a:gd name="connsiteX58" fmla="*/ 1173497 w 4897678"/>
              <a:gd name="connsiteY58" fmla="*/ 2118139 h 6858000"/>
              <a:gd name="connsiteX59" fmla="*/ 1168754 w 4897678"/>
              <a:gd name="connsiteY59" fmla="*/ 2064932 h 6858000"/>
              <a:gd name="connsiteX60" fmla="*/ 1175360 w 4897678"/>
              <a:gd name="connsiteY60" fmla="*/ 2031780 h 6858000"/>
              <a:gd name="connsiteX61" fmla="*/ 1175420 w 4897678"/>
              <a:gd name="connsiteY61" fmla="*/ 2025741 h 6858000"/>
              <a:gd name="connsiteX62" fmla="*/ 1192392 w 4897678"/>
              <a:gd name="connsiteY62" fmla="*/ 1985855 h 6858000"/>
              <a:gd name="connsiteX63" fmla="*/ 1240537 w 4897678"/>
              <a:gd name="connsiteY63" fmla="*/ 1810891 h 6858000"/>
              <a:gd name="connsiteX64" fmla="*/ 1262324 w 4897678"/>
              <a:gd name="connsiteY64" fmla="*/ 1680343 h 6858000"/>
              <a:gd name="connsiteX65" fmla="*/ 1264475 w 4897678"/>
              <a:gd name="connsiteY65" fmla="*/ 1634781 h 6858000"/>
              <a:gd name="connsiteX66" fmla="*/ 1268425 w 4897678"/>
              <a:gd name="connsiteY66" fmla="*/ 1558391 h 6858000"/>
              <a:gd name="connsiteX67" fmla="*/ 1263100 w 4897678"/>
              <a:gd name="connsiteY67" fmla="*/ 1489998 h 6858000"/>
              <a:gd name="connsiteX68" fmla="*/ 1286195 w 4897678"/>
              <a:gd name="connsiteY68" fmla="*/ 1421105 h 6858000"/>
              <a:gd name="connsiteX69" fmla="*/ 1298315 w 4897678"/>
              <a:gd name="connsiteY69" fmla="*/ 1361656 h 6858000"/>
              <a:gd name="connsiteX70" fmla="*/ 1294008 w 4897678"/>
              <a:gd name="connsiteY70" fmla="*/ 1357170 h 6858000"/>
              <a:gd name="connsiteX71" fmla="*/ 1295031 w 4897678"/>
              <a:gd name="connsiteY71" fmla="*/ 1349556 h 6858000"/>
              <a:gd name="connsiteX72" fmla="*/ 1301170 w 4897678"/>
              <a:gd name="connsiteY72" fmla="*/ 1345177 h 6858000"/>
              <a:gd name="connsiteX73" fmla="*/ 1337115 w 4897678"/>
              <a:gd name="connsiteY73" fmla="*/ 1249089 h 6858000"/>
              <a:gd name="connsiteX74" fmla="*/ 1335308 w 4897678"/>
              <a:gd name="connsiteY74" fmla="*/ 1164961 h 6858000"/>
              <a:gd name="connsiteX75" fmla="*/ 1365049 w 4897678"/>
              <a:gd name="connsiteY75" fmla="*/ 1102487 h 6858000"/>
              <a:gd name="connsiteX76" fmla="*/ 1380977 w 4897678"/>
              <a:gd name="connsiteY76" fmla="*/ 1051638 h 6858000"/>
              <a:gd name="connsiteX77" fmla="*/ 1360650 w 4897678"/>
              <a:gd name="connsiteY77" fmla="*/ 950605 h 6858000"/>
              <a:gd name="connsiteX78" fmla="*/ 1321700 w 4897678"/>
              <a:gd name="connsiteY78" fmla="*/ 890133 h 6858000"/>
              <a:gd name="connsiteX79" fmla="*/ 1306943 w 4897678"/>
              <a:gd name="connsiteY79" fmla="*/ 779617 h 6858000"/>
              <a:gd name="connsiteX80" fmla="*/ 1304115 w 4897678"/>
              <a:gd name="connsiteY80" fmla="*/ 737583 h 6858000"/>
              <a:gd name="connsiteX81" fmla="*/ 1363659 w 4897678"/>
              <a:gd name="connsiteY81" fmla="*/ 600848 h 6858000"/>
              <a:gd name="connsiteX82" fmla="*/ 1357066 w 4897678"/>
              <a:gd name="connsiteY82" fmla="*/ 530653 h 6858000"/>
              <a:gd name="connsiteX83" fmla="*/ 1349802 w 4897678"/>
              <a:gd name="connsiteY83" fmla="*/ 431787 h 6858000"/>
              <a:gd name="connsiteX84" fmla="*/ 1384212 w 4897678"/>
              <a:gd name="connsiteY84" fmla="*/ 334926 h 6858000"/>
              <a:gd name="connsiteX85" fmla="*/ 1442766 w 4897678"/>
              <a:gd name="connsiteY85" fmla="*/ 236597 h 6858000"/>
              <a:gd name="connsiteX86" fmla="*/ 1470206 w 4897678"/>
              <a:gd name="connsiteY86" fmla="*/ 182099 h 6858000"/>
              <a:gd name="connsiteX87" fmla="*/ 1462879 w 4897678"/>
              <a:gd name="connsiteY87" fmla="*/ 128551 h 6858000"/>
              <a:gd name="connsiteX88" fmla="*/ 1481070 w 4897678"/>
              <a:gd name="connsiteY88" fmla="*/ 69025 h 6858000"/>
              <a:gd name="connsiteX89" fmla="*/ 1319538 w 4897678"/>
              <a:gd name="connsiteY89" fmla="*/ 13130 h 6858000"/>
              <a:gd name="connsiteX90" fmla="*/ 1321253 w 4897678"/>
              <a:gd name="connsiteY90"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16944 w 4897678"/>
              <a:gd name="connsiteY27" fmla="*/ 5513206 h 6858000"/>
              <a:gd name="connsiteX28" fmla="*/ 358755 w 4897678"/>
              <a:gd name="connsiteY28" fmla="*/ 5372912 h 6858000"/>
              <a:gd name="connsiteX29" fmla="*/ 376460 w 4897678"/>
              <a:gd name="connsiteY29" fmla="*/ 5308801 h 6858000"/>
              <a:gd name="connsiteX30" fmla="*/ 378745 w 4897678"/>
              <a:gd name="connsiteY30" fmla="*/ 5296204 h 6858000"/>
              <a:gd name="connsiteX31" fmla="*/ 402007 w 4897678"/>
              <a:gd name="connsiteY31" fmla="*/ 5241278 h 6858000"/>
              <a:gd name="connsiteX32" fmla="*/ 410672 w 4897678"/>
              <a:gd name="connsiteY32" fmla="*/ 5231022 h 6858000"/>
              <a:gd name="connsiteX33" fmla="*/ 442663 w 4897678"/>
              <a:gd name="connsiteY33" fmla="*/ 5192994 h 6858000"/>
              <a:gd name="connsiteX34" fmla="*/ 488625 w 4897678"/>
              <a:gd name="connsiteY34" fmla="*/ 5065268 h 6858000"/>
              <a:gd name="connsiteX35" fmla="*/ 545298 w 4897678"/>
              <a:gd name="connsiteY35" fmla="*/ 4960267 h 6858000"/>
              <a:gd name="connsiteX36" fmla="*/ 524753 w 4897678"/>
              <a:gd name="connsiteY36" fmla="*/ 4951448 h 6858000"/>
              <a:gd name="connsiteX37" fmla="*/ 525372 w 4897678"/>
              <a:gd name="connsiteY37" fmla="*/ 4949987 h 6858000"/>
              <a:gd name="connsiteX38" fmla="*/ 779657 w 4897678"/>
              <a:gd name="connsiteY38" fmla="*/ 5057680 h 6858000"/>
              <a:gd name="connsiteX39" fmla="*/ 790693 w 4897678"/>
              <a:gd name="connsiteY39" fmla="*/ 5023013 h 6858000"/>
              <a:gd name="connsiteX40" fmla="*/ 916267 w 4897678"/>
              <a:gd name="connsiteY40" fmla="*/ 4639226 h 6858000"/>
              <a:gd name="connsiteX41" fmla="*/ 960970 w 4897678"/>
              <a:gd name="connsiteY41" fmla="*/ 4458968 h 6858000"/>
              <a:gd name="connsiteX42" fmla="*/ 974467 w 4897678"/>
              <a:gd name="connsiteY42" fmla="*/ 4400454 h 6858000"/>
              <a:gd name="connsiteX43" fmla="*/ 1019252 w 4897678"/>
              <a:gd name="connsiteY43" fmla="*/ 4326337 h 6858000"/>
              <a:gd name="connsiteX44" fmla="*/ 1097435 w 4897678"/>
              <a:gd name="connsiteY44" fmla="*/ 4004432 h 6858000"/>
              <a:gd name="connsiteX45" fmla="*/ 1115477 w 4897678"/>
              <a:gd name="connsiteY45" fmla="*/ 3887430 h 6858000"/>
              <a:gd name="connsiteX46" fmla="*/ 1129980 w 4897678"/>
              <a:gd name="connsiteY46" fmla="*/ 3841018 h 6858000"/>
              <a:gd name="connsiteX47" fmla="*/ 1128054 w 4897678"/>
              <a:gd name="connsiteY47" fmla="*/ 3833633 h 6858000"/>
              <a:gd name="connsiteX48" fmla="*/ 1144766 w 4897678"/>
              <a:gd name="connsiteY48" fmla="*/ 3703595 h 6858000"/>
              <a:gd name="connsiteX49" fmla="*/ 1146269 w 4897678"/>
              <a:gd name="connsiteY49" fmla="*/ 3675779 h 6858000"/>
              <a:gd name="connsiteX50" fmla="*/ 1145250 w 4897678"/>
              <a:gd name="connsiteY50" fmla="*/ 3673177 h 6858000"/>
              <a:gd name="connsiteX51" fmla="*/ 1145144 w 4897678"/>
              <a:gd name="connsiteY51" fmla="*/ 3399727 h 6858000"/>
              <a:gd name="connsiteX52" fmla="*/ 1153102 w 4897678"/>
              <a:gd name="connsiteY52" fmla="*/ 3022588 h 6858000"/>
              <a:gd name="connsiteX53" fmla="*/ 1187493 w 4897678"/>
              <a:gd name="connsiteY53" fmla="*/ 2780324 h 6858000"/>
              <a:gd name="connsiteX54" fmla="*/ 1174471 w 4897678"/>
              <a:gd name="connsiteY54" fmla="*/ 2636046 h 6858000"/>
              <a:gd name="connsiteX55" fmla="*/ 1173030 w 4897678"/>
              <a:gd name="connsiteY55" fmla="*/ 2517573 h 6858000"/>
              <a:gd name="connsiteX56" fmla="*/ 1179971 w 4897678"/>
              <a:gd name="connsiteY56" fmla="*/ 2259305 h 6858000"/>
              <a:gd name="connsiteX57" fmla="*/ 1180091 w 4897678"/>
              <a:gd name="connsiteY57" fmla="*/ 2154737 h 6858000"/>
              <a:gd name="connsiteX58" fmla="*/ 1173497 w 4897678"/>
              <a:gd name="connsiteY58" fmla="*/ 2118139 h 6858000"/>
              <a:gd name="connsiteX59" fmla="*/ 1168754 w 4897678"/>
              <a:gd name="connsiteY59" fmla="*/ 2064932 h 6858000"/>
              <a:gd name="connsiteX60" fmla="*/ 1175360 w 4897678"/>
              <a:gd name="connsiteY60" fmla="*/ 2031780 h 6858000"/>
              <a:gd name="connsiteX61" fmla="*/ 1175420 w 4897678"/>
              <a:gd name="connsiteY61" fmla="*/ 2025741 h 6858000"/>
              <a:gd name="connsiteX62" fmla="*/ 1192392 w 4897678"/>
              <a:gd name="connsiteY62" fmla="*/ 1985855 h 6858000"/>
              <a:gd name="connsiteX63" fmla="*/ 1240537 w 4897678"/>
              <a:gd name="connsiteY63" fmla="*/ 1810891 h 6858000"/>
              <a:gd name="connsiteX64" fmla="*/ 1262324 w 4897678"/>
              <a:gd name="connsiteY64" fmla="*/ 1680343 h 6858000"/>
              <a:gd name="connsiteX65" fmla="*/ 1264475 w 4897678"/>
              <a:gd name="connsiteY65" fmla="*/ 1634781 h 6858000"/>
              <a:gd name="connsiteX66" fmla="*/ 1268425 w 4897678"/>
              <a:gd name="connsiteY66" fmla="*/ 1558391 h 6858000"/>
              <a:gd name="connsiteX67" fmla="*/ 1263100 w 4897678"/>
              <a:gd name="connsiteY67" fmla="*/ 1489998 h 6858000"/>
              <a:gd name="connsiteX68" fmla="*/ 1286195 w 4897678"/>
              <a:gd name="connsiteY68" fmla="*/ 1421105 h 6858000"/>
              <a:gd name="connsiteX69" fmla="*/ 1298315 w 4897678"/>
              <a:gd name="connsiteY69" fmla="*/ 1361656 h 6858000"/>
              <a:gd name="connsiteX70" fmla="*/ 1294008 w 4897678"/>
              <a:gd name="connsiteY70" fmla="*/ 1357170 h 6858000"/>
              <a:gd name="connsiteX71" fmla="*/ 1295031 w 4897678"/>
              <a:gd name="connsiteY71" fmla="*/ 1349556 h 6858000"/>
              <a:gd name="connsiteX72" fmla="*/ 1301170 w 4897678"/>
              <a:gd name="connsiteY72" fmla="*/ 1345177 h 6858000"/>
              <a:gd name="connsiteX73" fmla="*/ 1337115 w 4897678"/>
              <a:gd name="connsiteY73" fmla="*/ 1249089 h 6858000"/>
              <a:gd name="connsiteX74" fmla="*/ 1335308 w 4897678"/>
              <a:gd name="connsiteY74" fmla="*/ 1164961 h 6858000"/>
              <a:gd name="connsiteX75" fmla="*/ 1365049 w 4897678"/>
              <a:gd name="connsiteY75" fmla="*/ 1102487 h 6858000"/>
              <a:gd name="connsiteX76" fmla="*/ 1380977 w 4897678"/>
              <a:gd name="connsiteY76" fmla="*/ 1051638 h 6858000"/>
              <a:gd name="connsiteX77" fmla="*/ 1360650 w 4897678"/>
              <a:gd name="connsiteY77" fmla="*/ 950605 h 6858000"/>
              <a:gd name="connsiteX78" fmla="*/ 1321700 w 4897678"/>
              <a:gd name="connsiteY78" fmla="*/ 890133 h 6858000"/>
              <a:gd name="connsiteX79" fmla="*/ 1306943 w 4897678"/>
              <a:gd name="connsiteY79" fmla="*/ 779617 h 6858000"/>
              <a:gd name="connsiteX80" fmla="*/ 1304115 w 4897678"/>
              <a:gd name="connsiteY80" fmla="*/ 737583 h 6858000"/>
              <a:gd name="connsiteX81" fmla="*/ 1363659 w 4897678"/>
              <a:gd name="connsiteY81" fmla="*/ 600848 h 6858000"/>
              <a:gd name="connsiteX82" fmla="*/ 1357066 w 4897678"/>
              <a:gd name="connsiteY82" fmla="*/ 530653 h 6858000"/>
              <a:gd name="connsiteX83" fmla="*/ 1349802 w 4897678"/>
              <a:gd name="connsiteY83" fmla="*/ 431787 h 6858000"/>
              <a:gd name="connsiteX84" fmla="*/ 1384212 w 4897678"/>
              <a:gd name="connsiteY84" fmla="*/ 334926 h 6858000"/>
              <a:gd name="connsiteX85" fmla="*/ 1442766 w 4897678"/>
              <a:gd name="connsiteY85" fmla="*/ 236597 h 6858000"/>
              <a:gd name="connsiteX86" fmla="*/ 1470206 w 4897678"/>
              <a:gd name="connsiteY86" fmla="*/ 182099 h 6858000"/>
              <a:gd name="connsiteX87" fmla="*/ 1462879 w 4897678"/>
              <a:gd name="connsiteY87" fmla="*/ 128551 h 6858000"/>
              <a:gd name="connsiteX88" fmla="*/ 1481070 w 4897678"/>
              <a:gd name="connsiteY88" fmla="*/ 69025 h 6858000"/>
              <a:gd name="connsiteX89" fmla="*/ 1319538 w 4897678"/>
              <a:gd name="connsiteY89" fmla="*/ 13130 h 6858000"/>
              <a:gd name="connsiteX90" fmla="*/ 1553576 w 4897678"/>
              <a:gd name="connsiteY90"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16944 w 4897678"/>
              <a:gd name="connsiteY27" fmla="*/ 5513206 h 6858000"/>
              <a:gd name="connsiteX28" fmla="*/ 358755 w 4897678"/>
              <a:gd name="connsiteY28" fmla="*/ 5372912 h 6858000"/>
              <a:gd name="connsiteX29" fmla="*/ 376460 w 4897678"/>
              <a:gd name="connsiteY29" fmla="*/ 5308801 h 6858000"/>
              <a:gd name="connsiteX30" fmla="*/ 378745 w 4897678"/>
              <a:gd name="connsiteY30" fmla="*/ 5296204 h 6858000"/>
              <a:gd name="connsiteX31" fmla="*/ 402007 w 4897678"/>
              <a:gd name="connsiteY31" fmla="*/ 5241278 h 6858000"/>
              <a:gd name="connsiteX32" fmla="*/ 410672 w 4897678"/>
              <a:gd name="connsiteY32" fmla="*/ 5231022 h 6858000"/>
              <a:gd name="connsiteX33" fmla="*/ 442663 w 4897678"/>
              <a:gd name="connsiteY33" fmla="*/ 5192994 h 6858000"/>
              <a:gd name="connsiteX34" fmla="*/ 488625 w 4897678"/>
              <a:gd name="connsiteY34" fmla="*/ 5065268 h 6858000"/>
              <a:gd name="connsiteX35" fmla="*/ 545298 w 4897678"/>
              <a:gd name="connsiteY35" fmla="*/ 4960267 h 6858000"/>
              <a:gd name="connsiteX36" fmla="*/ 524753 w 4897678"/>
              <a:gd name="connsiteY36" fmla="*/ 4951448 h 6858000"/>
              <a:gd name="connsiteX37" fmla="*/ 525372 w 4897678"/>
              <a:gd name="connsiteY37" fmla="*/ 4949987 h 6858000"/>
              <a:gd name="connsiteX38" fmla="*/ 779657 w 4897678"/>
              <a:gd name="connsiteY38" fmla="*/ 5057680 h 6858000"/>
              <a:gd name="connsiteX39" fmla="*/ 790693 w 4897678"/>
              <a:gd name="connsiteY39" fmla="*/ 5023013 h 6858000"/>
              <a:gd name="connsiteX40" fmla="*/ 916267 w 4897678"/>
              <a:gd name="connsiteY40" fmla="*/ 4639226 h 6858000"/>
              <a:gd name="connsiteX41" fmla="*/ 960970 w 4897678"/>
              <a:gd name="connsiteY41" fmla="*/ 4458968 h 6858000"/>
              <a:gd name="connsiteX42" fmla="*/ 974467 w 4897678"/>
              <a:gd name="connsiteY42" fmla="*/ 4400454 h 6858000"/>
              <a:gd name="connsiteX43" fmla="*/ 1019252 w 4897678"/>
              <a:gd name="connsiteY43" fmla="*/ 4326337 h 6858000"/>
              <a:gd name="connsiteX44" fmla="*/ 1097435 w 4897678"/>
              <a:gd name="connsiteY44" fmla="*/ 4004432 h 6858000"/>
              <a:gd name="connsiteX45" fmla="*/ 1115477 w 4897678"/>
              <a:gd name="connsiteY45" fmla="*/ 3887430 h 6858000"/>
              <a:gd name="connsiteX46" fmla="*/ 1129980 w 4897678"/>
              <a:gd name="connsiteY46" fmla="*/ 3841018 h 6858000"/>
              <a:gd name="connsiteX47" fmla="*/ 1128054 w 4897678"/>
              <a:gd name="connsiteY47" fmla="*/ 3833633 h 6858000"/>
              <a:gd name="connsiteX48" fmla="*/ 1144766 w 4897678"/>
              <a:gd name="connsiteY48" fmla="*/ 3703595 h 6858000"/>
              <a:gd name="connsiteX49" fmla="*/ 1146269 w 4897678"/>
              <a:gd name="connsiteY49" fmla="*/ 3675779 h 6858000"/>
              <a:gd name="connsiteX50" fmla="*/ 1145250 w 4897678"/>
              <a:gd name="connsiteY50" fmla="*/ 3673177 h 6858000"/>
              <a:gd name="connsiteX51" fmla="*/ 1145144 w 4897678"/>
              <a:gd name="connsiteY51" fmla="*/ 3399727 h 6858000"/>
              <a:gd name="connsiteX52" fmla="*/ 1153102 w 4897678"/>
              <a:gd name="connsiteY52" fmla="*/ 3022588 h 6858000"/>
              <a:gd name="connsiteX53" fmla="*/ 1187493 w 4897678"/>
              <a:gd name="connsiteY53" fmla="*/ 2780324 h 6858000"/>
              <a:gd name="connsiteX54" fmla="*/ 1174471 w 4897678"/>
              <a:gd name="connsiteY54" fmla="*/ 2636046 h 6858000"/>
              <a:gd name="connsiteX55" fmla="*/ 1173030 w 4897678"/>
              <a:gd name="connsiteY55" fmla="*/ 2517573 h 6858000"/>
              <a:gd name="connsiteX56" fmla="*/ 1179971 w 4897678"/>
              <a:gd name="connsiteY56" fmla="*/ 2259305 h 6858000"/>
              <a:gd name="connsiteX57" fmla="*/ 1180091 w 4897678"/>
              <a:gd name="connsiteY57" fmla="*/ 2154737 h 6858000"/>
              <a:gd name="connsiteX58" fmla="*/ 1173497 w 4897678"/>
              <a:gd name="connsiteY58" fmla="*/ 2118139 h 6858000"/>
              <a:gd name="connsiteX59" fmla="*/ 1168754 w 4897678"/>
              <a:gd name="connsiteY59" fmla="*/ 2064932 h 6858000"/>
              <a:gd name="connsiteX60" fmla="*/ 1175360 w 4897678"/>
              <a:gd name="connsiteY60" fmla="*/ 2031780 h 6858000"/>
              <a:gd name="connsiteX61" fmla="*/ 1175420 w 4897678"/>
              <a:gd name="connsiteY61" fmla="*/ 2025741 h 6858000"/>
              <a:gd name="connsiteX62" fmla="*/ 1192392 w 4897678"/>
              <a:gd name="connsiteY62" fmla="*/ 1985855 h 6858000"/>
              <a:gd name="connsiteX63" fmla="*/ 1240537 w 4897678"/>
              <a:gd name="connsiteY63" fmla="*/ 1810891 h 6858000"/>
              <a:gd name="connsiteX64" fmla="*/ 1262324 w 4897678"/>
              <a:gd name="connsiteY64" fmla="*/ 1680343 h 6858000"/>
              <a:gd name="connsiteX65" fmla="*/ 1264475 w 4897678"/>
              <a:gd name="connsiteY65" fmla="*/ 1634781 h 6858000"/>
              <a:gd name="connsiteX66" fmla="*/ 1268425 w 4897678"/>
              <a:gd name="connsiteY66" fmla="*/ 1558391 h 6858000"/>
              <a:gd name="connsiteX67" fmla="*/ 1263100 w 4897678"/>
              <a:gd name="connsiteY67" fmla="*/ 1489998 h 6858000"/>
              <a:gd name="connsiteX68" fmla="*/ 1286195 w 4897678"/>
              <a:gd name="connsiteY68" fmla="*/ 1421105 h 6858000"/>
              <a:gd name="connsiteX69" fmla="*/ 1298315 w 4897678"/>
              <a:gd name="connsiteY69" fmla="*/ 1361656 h 6858000"/>
              <a:gd name="connsiteX70" fmla="*/ 1294008 w 4897678"/>
              <a:gd name="connsiteY70" fmla="*/ 1357170 h 6858000"/>
              <a:gd name="connsiteX71" fmla="*/ 1295031 w 4897678"/>
              <a:gd name="connsiteY71" fmla="*/ 1349556 h 6858000"/>
              <a:gd name="connsiteX72" fmla="*/ 1301170 w 4897678"/>
              <a:gd name="connsiteY72" fmla="*/ 1345177 h 6858000"/>
              <a:gd name="connsiteX73" fmla="*/ 1337115 w 4897678"/>
              <a:gd name="connsiteY73" fmla="*/ 1249089 h 6858000"/>
              <a:gd name="connsiteX74" fmla="*/ 1335308 w 4897678"/>
              <a:gd name="connsiteY74" fmla="*/ 1164961 h 6858000"/>
              <a:gd name="connsiteX75" fmla="*/ 1365049 w 4897678"/>
              <a:gd name="connsiteY75" fmla="*/ 1102487 h 6858000"/>
              <a:gd name="connsiteX76" fmla="*/ 1380977 w 4897678"/>
              <a:gd name="connsiteY76" fmla="*/ 1051638 h 6858000"/>
              <a:gd name="connsiteX77" fmla="*/ 1360650 w 4897678"/>
              <a:gd name="connsiteY77" fmla="*/ 950605 h 6858000"/>
              <a:gd name="connsiteX78" fmla="*/ 1321700 w 4897678"/>
              <a:gd name="connsiteY78" fmla="*/ 890133 h 6858000"/>
              <a:gd name="connsiteX79" fmla="*/ 1306943 w 4897678"/>
              <a:gd name="connsiteY79" fmla="*/ 779617 h 6858000"/>
              <a:gd name="connsiteX80" fmla="*/ 1304115 w 4897678"/>
              <a:gd name="connsiteY80" fmla="*/ 737583 h 6858000"/>
              <a:gd name="connsiteX81" fmla="*/ 1363659 w 4897678"/>
              <a:gd name="connsiteY81" fmla="*/ 600848 h 6858000"/>
              <a:gd name="connsiteX82" fmla="*/ 1357066 w 4897678"/>
              <a:gd name="connsiteY82" fmla="*/ 530653 h 6858000"/>
              <a:gd name="connsiteX83" fmla="*/ 1349802 w 4897678"/>
              <a:gd name="connsiteY83" fmla="*/ 431787 h 6858000"/>
              <a:gd name="connsiteX84" fmla="*/ 1384212 w 4897678"/>
              <a:gd name="connsiteY84" fmla="*/ 334926 h 6858000"/>
              <a:gd name="connsiteX85" fmla="*/ 1442766 w 4897678"/>
              <a:gd name="connsiteY85" fmla="*/ 236597 h 6858000"/>
              <a:gd name="connsiteX86" fmla="*/ 1470206 w 4897678"/>
              <a:gd name="connsiteY86" fmla="*/ 182099 h 6858000"/>
              <a:gd name="connsiteX87" fmla="*/ 1462879 w 4897678"/>
              <a:gd name="connsiteY87" fmla="*/ 128551 h 6858000"/>
              <a:gd name="connsiteX88" fmla="*/ 1481070 w 4897678"/>
              <a:gd name="connsiteY88" fmla="*/ 69025 h 6858000"/>
              <a:gd name="connsiteX89" fmla="*/ 1504205 w 4897678"/>
              <a:gd name="connsiteY89" fmla="*/ 42915 h 6858000"/>
              <a:gd name="connsiteX90" fmla="*/ 1553576 w 4897678"/>
              <a:gd name="connsiteY90"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16944 w 4897678"/>
              <a:gd name="connsiteY27" fmla="*/ 5513206 h 6858000"/>
              <a:gd name="connsiteX28" fmla="*/ 358755 w 4897678"/>
              <a:gd name="connsiteY28" fmla="*/ 5372912 h 6858000"/>
              <a:gd name="connsiteX29" fmla="*/ 376460 w 4897678"/>
              <a:gd name="connsiteY29" fmla="*/ 5308801 h 6858000"/>
              <a:gd name="connsiteX30" fmla="*/ 378745 w 4897678"/>
              <a:gd name="connsiteY30" fmla="*/ 5296204 h 6858000"/>
              <a:gd name="connsiteX31" fmla="*/ 402007 w 4897678"/>
              <a:gd name="connsiteY31" fmla="*/ 5241278 h 6858000"/>
              <a:gd name="connsiteX32" fmla="*/ 410672 w 4897678"/>
              <a:gd name="connsiteY32" fmla="*/ 5231022 h 6858000"/>
              <a:gd name="connsiteX33" fmla="*/ 442663 w 4897678"/>
              <a:gd name="connsiteY33" fmla="*/ 5192994 h 6858000"/>
              <a:gd name="connsiteX34" fmla="*/ 488625 w 4897678"/>
              <a:gd name="connsiteY34" fmla="*/ 5065268 h 6858000"/>
              <a:gd name="connsiteX35" fmla="*/ 545298 w 4897678"/>
              <a:gd name="connsiteY35" fmla="*/ 4960267 h 6858000"/>
              <a:gd name="connsiteX36" fmla="*/ 524753 w 4897678"/>
              <a:gd name="connsiteY36" fmla="*/ 4951448 h 6858000"/>
              <a:gd name="connsiteX37" fmla="*/ 525372 w 4897678"/>
              <a:gd name="connsiteY37" fmla="*/ 4949987 h 6858000"/>
              <a:gd name="connsiteX38" fmla="*/ 779657 w 4897678"/>
              <a:gd name="connsiteY38" fmla="*/ 5057680 h 6858000"/>
              <a:gd name="connsiteX39" fmla="*/ 790693 w 4897678"/>
              <a:gd name="connsiteY39" fmla="*/ 5023013 h 6858000"/>
              <a:gd name="connsiteX40" fmla="*/ 916267 w 4897678"/>
              <a:gd name="connsiteY40" fmla="*/ 4639226 h 6858000"/>
              <a:gd name="connsiteX41" fmla="*/ 960970 w 4897678"/>
              <a:gd name="connsiteY41" fmla="*/ 4458968 h 6858000"/>
              <a:gd name="connsiteX42" fmla="*/ 974467 w 4897678"/>
              <a:gd name="connsiteY42" fmla="*/ 4400454 h 6858000"/>
              <a:gd name="connsiteX43" fmla="*/ 1019252 w 4897678"/>
              <a:gd name="connsiteY43" fmla="*/ 4326337 h 6858000"/>
              <a:gd name="connsiteX44" fmla="*/ 1097435 w 4897678"/>
              <a:gd name="connsiteY44" fmla="*/ 4004432 h 6858000"/>
              <a:gd name="connsiteX45" fmla="*/ 1115477 w 4897678"/>
              <a:gd name="connsiteY45" fmla="*/ 3887430 h 6858000"/>
              <a:gd name="connsiteX46" fmla="*/ 1129980 w 4897678"/>
              <a:gd name="connsiteY46" fmla="*/ 3841018 h 6858000"/>
              <a:gd name="connsiteX47" fmla="*/ 1128054 w 4897678"/>
              <a:gd name="connsiteY47" fmla="*/ 3833633 h 6858000"/>
              <a:gd name="connsiteX48" fmla="*/ 1144766 w 4897678"/>
              <a:gd name="connsiteY48" fmla="*/ 3703595 h 6858000"/>
              <a:gd name="connsiteX49" fmla="*/ 1146269 w 4897678"/>
              <a:gd name="connsiteY49" fmla="*/ 3675779 h 6858000"/>
              <a:gd name="connsiteX50" fmla="*/ 1145250 w 4897678"/>
              <a:gd name="connsiteY50" fmla="*/ 3673177 h 6858000"/>
              <a:gd name="connsiteX51" fmla="*/ 1145144 w 4897678"/>
              <a:gd name="connsiteY51" fmla="*/ 3399727 h 6858000"/>
              <a:gd name="connsiteX52" fmla="*/ 1153102 w 4897678"/>
              <a:gd name="connsiteY52" fmla="*/ 3022588 h 6858000"/>
              <a:gd name="connsiteX53" fmla="*/ 1187493 w 4897678"/>
              <a:gd name="connsiteY53" fmla="*/ 2780324 h 6858000"/>
              <a:gd name="connsiteX54" fmla="*/ 1174471 w 4897678"/>
              <a:gd name="connsiteY54" fmla="*/ 2636046 h 6858000"/>
              <a:gd name="connsiteX55" fmla="*/ 1173030 w 4897678"/>
              <a:gd name="connsiteY55" fmla="*/ 2517573 h 6858000"/>
              <a:gd name="connsiteX56" fmla="*/ 1179971 w 4897678"/>
              <a:gd name="connsiteY56" fmla="*/ 2259305 h 6858000"/>
              <a:gd name="connsiteX57" fmla="*/ 1180091 w 4897678"/>
              <a:gd name="connsiteY57" fmla="*/ 2154737 h 6858000"/>
              <a:gd name="connsiteX58" fmla="*/ 1173497 w 4897678"/>
              <a:gd name="connsiteY58" fmla="*/ 2118139 h 6858000"/>
              <a:gd name="connsiteX59" fmla="*/ 1168754 w 4897678"/>
              <a:gd name="connsiteY59" fmla="*/ 2064932 h 6858000"/>
              <a:gd name="connsiteX60" fmla="*/ 1175360 w 4897678"/>
              <a:gd name="connsiteY60" fmla="*/ 2031780 h 6858000"/>
              <a:gd name="connsiteX61" fmla="*/ 1175420 w 4897678"/>
              <a:gd name="connsiteY61" fmla="*/ 2025741 h 6858000"/>
              <a:gd name="connsiteX62" fmla="*/ 1192392 w 4897678"/>
              <a:gd name="connsiteY62" fmla="*/ 1985855 h 6858000"/>
              <a:gd name="connsiteX63" fmla="*/ 1240537 w 4897678"/>
              <a:gd name="connsiteY63" fmla="*/ 1810891 h 6858000"/>
              <a:gd name="connsiteX64" fmla="*/ 1262324 w 4897678"/>
              <a:gd name="connsiteY64" fmla="*/ 1680343 h 6858000"/>
              <a:gd name="connsiteX65" fmla="*/ 1264475 w 4897678"/>
              <a:gd name="connsiteY65" fmla="*/ 1634781 h 6858000"/>
              <a:gd name="connsiteX66" fmla="*/ 1268425 w 4897678"/>
              <a:gd name="connsiteY66" fmla="*/ 1558391 h 6858000"/>
              <a:gd name="connsiteX67" fmla="*/ 1263100 w 4897678"/>
              <a:gd name="connsiteY67" fmla="*/ 1489998 h 6858000"/>
              <a:gd name="connsiteX68" fmla="*/ 1286195 w 4897678"/>
              <a:gd name="connsiteY68" fmla="*/ 1421105 h 6858000"/>
              <a:gd name="connsiteX69" fmla="*/ 1298315 w 4897678"/>
              <a:gd name="connsiteY69" fmla="*/ 1361656 h 6858000"/>
              <a:gd name="connsiteX70" fmla="*/ 1294008 w 4897678"/>
              <a:gd name="connsiteY70" fmla="*/ 1357170 h 6858000"/>
              <a:gd name="connsiteX71" fmla="*/ 1295031 w 4897678"/>
              <a:gd name="connsiteY71" fmla="*/ 1349556 h 6858000"/>
              <a:gd name="connsiteX72" fmla="*/ 1301170 w 4897678"/>
              <a:gd name="connsiteY72" fmla="*/ 1345177 h 6858000"/>
              <a:gd name="connsiteX73" fmla="*/ 1337115 w 4897678"/>
              <a:gd name="connsiteY73" fmla="*/ 1249089 h 6858000"/>
              <a:gd name="connsiteX74" fmla="*/ 1335308 w 4897678"/>
              <a:gd name="connsiteY74" fmla="*/ 1164961 h 6858000"/>
              <a:gd name="connsiteX75" fmla="*/ 1365049 w 4897678"/>
              <a:gd name="connsiteY75" fmla="*/ 1102487 h 6858000"/>
              <a:gd name="connsiteX76" fmla="*/ 1380977 w 4897678"/>
              <a:gd name="connsiteY76" fmla="*/ 1051638 h 6858000"/>
              <a:gd name="connsiteX77" fmla="*/ 1360650 w 4897678"/>
              <a:gd name="connsiteY77" fmla="*/ 950605 h 6858000"/>
              <a:gd name="connsiteX78" fmla="*/ 1321700 w 4897678"/>
              <a:gd name="connsiteY78" fmla="*/ 890133 h 6858000"/>
              <a:gd name="connsiteX79" fmla="*/ 1306943 w 4897678"/>
              <a:gd name="connsiteY79" fmla="*/ 779617 h 6858000"/>
              <a:gd name="connsiteX80" fmla="*/ 1304115 w 4897678"/>
              <a:gd name="connsiteY80" fmla="*/ 737583 h 6858000"/>
              <a:gd name="connsiteX81" fmla="*/ 1363659 w 4897678"/>
              <a:gd name="connsiteY81" fmla="*/ 600848 h 6858000"/>
              <a:gd name="connsiteX82" fmla="*/ 1357066 w 4897678"/>
              <a:gd name="connsiteY82" fmla="*/ 530653 h 6858000"/>
              <a:gd name="connsiteX83" fmla="*/ 1373630 w 4897678"/>
              <a:gd name="connsiteY83" fmla="*/ 455615 h 6858000"/>
              <a:gd name="connsiteX84" fmla="*/ 1384212 w 4897678"/>
              <a:gd name="connsiteY84" fmla="*/ 334926 h 6858000"/>
              <a:gd name="connsiteX85" fmla="*/ 1442766 w 4897678"/>
              <a:gd name="connsiteY85" fmla="*/ 236597 h 6858000"/>
              <a:gd name="connsiteX86" fmla="*/ 1470206 w 4897678"/>
              <a:gd name="connsiteY86" fmla="*/ 182099 h 6858000"/>
              <a:gd name="connsiteX87" fmla="*/ 1462879 w 4897678"/>
              <a:gd name="connsiteY87" fmla="*/ 128551 h 6858000"/>
              <a:gd name="connsiteX88" fmla="*/ 1481070 w 4897678"/>
              <a:gd name="connsiteY88" fmla="*/ 69025 h 6858000"/>
              <a:gd name="connsiteX89" fmla="*/ 1504205 w 4897678"/>
              <a:gd name="connsiteY89" fmla="*/ 42915 h 6858000"/>
              <a:gd name="connsiteX90" fmla="*/ 1553576 w 4897678"/>
              <a:gd name="connsiteY90"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16944 w 4897678"/>
              <a:gd name="connsiteY27" fmla="*/ 5513206 h 6858000"/>
              <a:gd name="connsiteX28" fmla="*/ 358755 w 4897678"/>
              <a:gd name="connsiteY28" fmla="*/ 5372912 h 6858000"/>
              <a:gd name="connsiteX29" fmla="*/ 376460 w 4897678"/>
              <a:gd name="connsiteY29" fmla="*/ 5308801 h 6858000"/>
              <a:gd name="connsiteX30" fmla="*/ 378745 w 4897678"/>
              <a:gd name="connsiteY30" fmla="*/ 5296204 h 6858000"/>
              <a:gd name="connsiteX31" fmla="*/ 402007 w 4897678"/>
              <a:gd name="connsiteY31" fmla="*/ 5241278 h 6858000"/>
              <a:gd name="connsiteX32" fmla="*/ 410672 w 4897678"/>
              <a:gd name="connsiteY32" fmla="*/ 5231022 h 6858000"/>
              <a:gd name="connsiteX33" fmla="*/ 442663 w 4897678"/>
              <a:gd name="connsiteY33" fmla="*/ 5192994 h 6858000"/>
              <a:gd name="connsiteX34" fmla="*/ 488625 w 4897678"/>
              <a:gd name="connsiteY34" fmla="*/ 5065268 h 6858000"/>
              <a:gd name="connsiteX35" fmla="*/ 545298 w 4897678"/>
              <a:gd name="connsiteY35" fmla="*/ 4960267 h 6858000"/>
              <a:gd name="connsiteX36" fmla="*/ 524753 w 4897678"/>
              <a:gd name="connsiteY36" fmla="*/ 4951448 h 6858000"/>
              <a:gd name="connsiteX37" fmla="*/ 525372 w 4897678"/>
              <a:gd name="connsiteY37" fmla="*/ 4949987 h 6858000"/>
              <a:gd name="connsiteX38" fmla="*/ 779657 w 4897678"/>
              <a:gd name="connsiteY38" fmla="*/ 5057680 h 6858000"/>
              <a:gd name="connsiteX39" fmla="*/ 790693 w 4897678"/>
              <a:gd name="connsiteY39" fmla="*/ 5023013 h 6858000"/>
              <a:gd name="connsiteX40" fmla="*/ 916267 w 4897678"/>
              <a:gd name="connsiteY40" fmla="*/ 4639226 h 6858000"/>
              <a:gd name="connsiteX41" fmla="*/ 960970 w 4897678"/>
              <a:gd name="connsiteY41" fmla="*/ 4458968 h 6858000"/>
              <a:gd name="connsiteX42" fmla="*/ 974467 w 4897678"/>
              <a:gd name="connsiteY42" fmla="*/ 4400454 h 6858000"/>
              <a:gd name="connsiteX43" fmla="*/ 1019252 w 4897678"/>
              <a:gd name="connsiteY43" fmla="*/ 4326337 h 6858000"/>
              <a:gd name="connsiteX44" fmla="*/ 1097435 w 4897678"/>
              <a:gd name="connsiteY44" fmla="*/ 4004432 h 6858000"/>
              <a:gd name="connsiteX45" fmla="*/ 1115477 w 4897678"/>
              <a:gd name="connsiteY45" fmla="*/ 3887430 h 6858000"/>
              <a:gd name="connsiteX46" fmla="*/ 1129980 w 4897678"/>
              <a:gd name="connsiteY46" fmla="*/ 3841018 h 6858000"/>
              <a:gd name="connsiteX47" fmla="*/ 1128054 w 4897678"/>
              <a:gd name="connsiteY47" fmla="*/ 3833633 h 6858000"/>
              <a:gd name="connsiteX48" fmla="*/ 1144766 w 4897678"/>
              <a:gd name="connsiteY48" fmla="*/ 3703595 h 6858000"/>
              <a:gd name="connsiteX49" fmla="*/ 1146269 w 4897678"/>
              <a:gd name="connsiteY49" fmla="*/ 3675779 h 6858000"/>
              <a:gd name="connsiteX50" fmla="*/ 1145250 w 4897678"/>
              <a:gd name="connsiteY50" fmla="*/ 3673177 h 6858000"/>
              <a:gd name="connsiteX51" fmla="*/ 1145144 w 4897678"/>
              <a:gd name="connsiteY51" fmla="*/ 3399727 h 6858000"/>
              <a:gd name="connsiteX52" fmla="*/ 1153102 w 4897678"/>
              <a:gd name="connsiteY52" fmla="*/ 3022588 h 6858000"/>
              <a:gd name="connsiteX53" fmla="*/ 1187493 w 4897678"/>
              <a:gd name="connsiteY53" fmla="*/ 2780324 h 6858000"/>
              <a:gd name="connsiteX54" fmla="*/ 1174471 w 4897678"/>
              <a:gd name="connsiteY54" fmla="*/ 2636046 h 6858000"/>
              <a:gd name="connsiteX55" fmla="*/ 1173030 w 4897678"/>
              <a:gd name="connsiteY55" fmla="*/ 2517573 h 6858000"/>
              <a:gd name="connsiteX56" fmla="*/ 1179971 w 4897678"/>
              <a:gd name="connsiteY56" fmla="*/ 2259305 h 6858000"/>
              <a:gd name="connsiteX57" fmla="*/ 1180091 w 4897678"/>
              <a:gd name="connsiteY57" fmla="*/ 2154737 h 6858000"/>
              <a:gd name="connsiteX58" fmla="*/ 1173497 w 4897678"/>
              <a:gd name="connsiteY58" fmla="*/ 2118139 h 6858000"/>
              <a:gd name="connsiteX59" fmla="*/ 1168754 w 4897678"/>
              <a:gd name="connsiteY59" fmla="*/ 2064932 h 6858000"/>
              <a:gd name="connsiteX60" fmla="*/ 1175360 w 4897678"/>
              <a:gd name="connsiteY60" fmla="*/ 2031780 h 6858000"/>
              <a:gd name="connsiteX61" fmla="*/ 1175420 w 4897678"/>
              <a:gd name="connsiteY61" fmla="*/ 2025741 h 6858000"/>
              <a:gd name="connsiteX62" fmla="*/ 1192392 w 4897678"/>
              <a:gd name="connsiteY62" fmla="*/ 1985855 h 6858000"/>
              <a:gd name="connsiteX63" fmla="*/ 1240537 w 4897678"/>
              <a:gd name="connsiteY63" fmla="*/ 1810891 h 6858000"/>
              <a:gd name="connsiteX64" fmla="*/ 1262324 w 4897678"/>
              <a:gd name="connsiteY64" fmla="*/ 1680343 h 6858000"/>
              <a:gd name="connsiteX65" fmla="*/ 1264475 w 4897678"/>
              <a:gd name="connsiteY65" fmla="*/ 1634781 h 6858000"/>
              <a:gd name="connsiteX66" fmla="*/ 1268425 w 4897678"/>
              <a:gd name="connsiteY66" fmla="*/ 1558391 h 6858000"/>
              <a:gd name="connsiteX67" fmla="*/ 1263100 w 4897678"/>
              <a:gd name="connsiteY67" fmla="*/ 1489998 h 6858000"/>
              <a:gd name="connsiteX68" fmla="*/ 1286195 w 4897678"/>
              <a:gd name="connsiteY68" fmla="*/ 1421105 h 6858000"/>
              <a:gd name="connsiteX69" fmla="*/ 1298315 w 4897678"/>
              <a:gd name="connsiteY69" fmla="*/ 1361656 h 6858000"/>
              <a:gd name="connsiteX70" fmla="*/ 1294008 w 4897678"/>
              <a:gd name="connsiteY70" fmla="*/ 1357170 h 6858000"/>
              <a:gd name="connsiteX71" fmla="*/ 1295031 w 4897678"/>
              <a:gd name="connsiteY71" fmla="*/ 1349556 h 6858000"/>
              <a:gd name="connsiteX72" fmla="*/ 1301170 w 4897678"/>
              <a:gd name="connsiteY72" fmla="*/ 1345177 h 6858000"/>
              <a:gd name="connsiteX73" fmla="*/ 1337115 w 4897678"/>
              <a:gd name="connsiteY73" fmla="*/ 1249089 h 6858000"/>
              <a:gd name="connsiteX74" fmla="*/ 1335308 w 4897678"/>
              <a:gd name="connsiteY74" fmla="*/ 1164961 h 6858000"/>
              <a:gd name="connsiteX75" fmla="*/ 1365049 w 4897678"/>
              <a:gd name="connsiteY75" fmla="*/ 1102487 h 6858000"/>
              <a:gd name="connsiteX76" fmla="*/ 1380977 w 4897678"/>
              <a:gd name="connsiteY76" fmla="*/ 1051638 h 6858000"/>
              <a:gd name="connsiteX77" fmla="*/ 1360650 w 4897678"/>
              <a:gd name="connsiteY77" fmla="*/ 950605 h 6858000"/>
              <a:gd name="connsiteX78" fmla="*/ 1321700 w 4897678"/>
              <a:gd name="connsiteY78" fmla="*/ 890133 h 6858000"/>
              <a:gd name="connsiteX79" fmla="*/ 1306943 w 4897678"/>
              <a:gd name="connsiteY79" fmla="*/ 779617 h 6858000"/>
              <a:gd name="connsiteX80" fmla="*/ 1304115 w 4897678"/>
              <a:gd name="connsiteY80" fmla="*/ 737583 h 6858000"/>
              <a:gd name="connsiteX81" fmla="*/ 1363659 w 4897678"/>
              <a:gd name="connsiteY81" fmla="*/ 600848 h 6858000"/>
              <a:gd name="connsiteX82" fmla="*/ 1357066 w 4897678"/>
              <a:gd name="connsiteY82" fmla="*/ 530653 h 6858000"/>
              <a:gd name="connsiteX83" fmla="*/ 1373630 w 4897678"/>
              <a:gd name="connsiteY83" fmla="*/ 455615 h 6858000"/>
              <a:gd name="connsiteX84" fmla="*/ 1413997 w 4897678"/>
              <a:gd name="connsiteY84" fmla="*/ 334926 h 6858000"/>
              <a:gd name="connsiteX85" fmla="*/ 1442766 w 4897678"/>
              <a:gd name="connsiteY85" fmla="*/ 236597 h 6858000"/>
              <a:gd name="connsiteX86" fmla="*/ 1470206 w 4897678"/>
              <a:gd name="connsiteY86" fmla="*/ 182099 h 6858000"/>
              <a:gd name="connsiteX87" fmla="*/ 1462879 w 4897678"/>
              <a:gd name="connsiteY87" fmla="*/ 128551 h 6858000"/>
              <a:gd name="connsiteX88" fmla="*/ 1481070 w 4897678"/>
              <a:gd name="connsiteY88" fmla="*/ 69025 h 6858000"/>
              <a:gd name="connsiteX89" fmla="*/ 1504205 w 4897678"/>
              <a:gd name="connsiteY89" fmla="*/ 42915 h 6858000"/>
              <a:gd name="connsiteX90" fmla="*/ 1553576 w 4897678"/>
              <a:gd name="connsiteY90"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16944 w 4897678"/>
              <a:gd name="connsiteY27" fmla="*/ 5513206 h 6858000"/>
              <a:gd name="connsiteX28" fmla="*/ 358755 w 4897678"/>
              <a:gd name="connsiteY28" fmla="*/ 5372912 h 6858000"/>
              <a:gd name="connsiteX29" fmla="*/ 376460 w 4897678"/>
              <a:gd name="connsiteY29" fmla="*/ 5308801 h 6858000"/>
              <a:gd name="connsiteX30" fmla="*/ 378745 w 4897678"/>
              <a:gd name="connsiteY30" fmla="*/ 5296204 h 6858000"/>
              <a:gd name="connsiteX31" fmla="*/ 402007 w 4897678"/>
              <a:gd name="connsiteY31" fmla="*/ 5241278 h 6858000"/>
              <a:gd name="connsiteX32" fmla="*/ 410672 w 4897678"/>
              <a:gd name="connsiteY32" fmla="*/ 5231022 h 6858000"/>
              <a:gd name="connsiteX33" fmla="*/ 442663 w 4897678"/>
              <a:gd name="connsiteY33" fmla="*/ 5192994 h 6858000"/>
              <a:gd name="connsiteX34" fmla="*/ 488625 w 4897678"/>
              <a:gd name="connsiteY34" fmla="*/ 5065268 h 6858000"/>
              <a:gd name="connsiteX35" fmla="*/ 545298 w 4897678"/>
              <a:gd name="connsiteY35" fmla="*/ 4960267 h 6858000"/>
              <a:gd name="connsiteX36" fmla="*/ 524753 w 4897678"/>
              <a:gd name="connsiteY36" fmla="*/ 4951448 h 6858000"/>
              <a:gd name="connsiteX37" fmla="*/ 525372 w 4897678"/>
              <a:gd name="connsiteY37" fmla="*/ 4949987 h 6858000"/>
              <a:gd name="connsiteX38" fmla="*/ 779657 w 4897678"/>
              <a:gd name="connsiteY38" fmla="*/ 5057680 h 6858000"/>
              <a:gd name="connsiteX39" fmla="*/ 916267 w 4897678"/>
              <a:gd name="connsiteY39" fmla="*/ 4639226 h 6858000"/>
              <a:gd name="connsiteX40" fmla="*/ 960970 w 4897678"/>
              <a:gd name="connsiteY40" fmla="*/ 4458968 h 6858000"/>
              <a:gd name="connsiteX41" fmla="*/ 974467 w 4897678"/>
              <a:gd name="connsiteY41" fmla="*/ 4400454 h 6858000"/>
              <a:gd name="connsiteX42" fmla="*/ 1019252 w 4897678"/>
              <a:gd name="connsiteY42" fmla="*/ 4326337 h 6858000"/>
              <a:gd name="connsiteX43" fmla="*/ 1097435 w 4897678"/>
              <a:gd name="connsiteY43" fmla="*/ 4004432 h 6858000"/>
              <a:gd name="connsiteX44" fmla="*/ 1115477 w 4897678"/>
              <a:gd name="connsiteY44" fmla="*/ 3887430 h 6858000"/>
              <a:gd name="connsiteX45" fmla="*/ 1129980 w 4897678"/>
              <a:gd name="connsiteY45" fmla="*/ 3841018 h 6858000"/>
              <a:gd name="connsiteX46" fmla="*/ 1128054 w 4897678"/>
              <a:gd name="connsiteY46" fmla="*/ 3833633 h 6858000"/>
              <a:gd name="connsiteX47" fmla="*/ 1144766 w 4897678"/>
              <a:gd name="connsiteY47" fmla="*/ 3703595 h 6858000"/>
              <a:gd name="connsiteX48" fmla="*/ 1146269 w 4897678"/>
              <a:gd name="connsiteY48" fmla="*/ 3675779 h 6858000"/>
              <a:gd name="connsiteX49" fmla="*/ 1145250 w 4897678"/>
              <a:gd name="connsiteY49" fmla="*/ 3673177 h 6858000"/>
              <a:gd name="connsiteX50" fmla="*/ 1145144 w 4897678"/>
              <a:gd name="connsiteY50" fmla="*/ 3399727 h 6858000"/>
              <a:gd name="connsiteX51" fmla="*/ 1153102 w 4897678"/>
              <a:gd name="connsiteY51" fmla="*/ 3022588 h 6858000"/>
              <a:gd name="connsiteX52" fmla="*/ 1187493 w 4897678"/>
              <a:gd name="connsiteY52" fmla="*/ 2780324 h 6858000"/>
              <a:gd name="connsiteX53" fmla="*/ 1174471 w 4897678"/>
              <a:gd name="connsiteY53" fmla="*/ 2636046 h 6858000"/>
              <a:gd name="connsiteX54" fmla="*/ 1173030 w 4897678"/>
              <a:gd name="connsiteY54" fmla="*/ 2517573 h 6858000"/>
              <a:gd name="connsiteX55" fmla="*/ 1179971 w 4897678"/>
              <a:gd name="connsiteY55" fmla="*/ 2259305 h 6858000"/>
              <a:gd name="connsiteX56" fmla="*/ 1180091 w 4897678"/>
              <a:gd name="connsiteY56" fmla="*/ 2154737 h 6858000"/>
              <a:gd name="connsiteX57" fmla="*/ 1173497 w 4897678"/>
              <a:gd name="connsiteY57" fmla="*/ 2118139 h 6858000"/>
              <a:gd name="connsiteX58" fmla="*/ 1168754 w 4897678"/>
              <a:gd name="connsiteY58" fmla="*/ 2064932 h 6858000"/>
              <a:gd name="connsiteX59" fmla="*/ 1175360 w 4897678"/>
              <a:gd name="connsiteY59" fmla="*/ 2031780 h 6858000"/>
              <a:gd name="connsiteX60" fmla="*/ 1175420 w 4897678"/>
              <a:gd name="connsiteY60" fmla="*/ 2025741 h 6858000"/>
              <a:gd name="connsiteX61" fmla="*/ 1192392 w 4897678"/>
              <a:gd name="connsiteY61" fmla="*/ 1985855 h 6858000"/>
              <a:gd name="connsiteX62" fmla="*/ 1240537 w 4897678"/>
              <a:gd name="connsiteY62" fmla="*/ 1810891 h 6858000"/>
              <a:gd name="connsiteX63" fmla="*/ 1262324 w 4897678"/>
              <a:gd name="connsiteY63" fmla="*/ 1680343 h 6858000"/>
              <a:gd name="connsiteX64" fmla="*/ 1264475 w 4897678"/>
              <a:gd name="connsiteY64" fmla="*/ 1634781 h 6858000"/>
              <a:gd name="connsiteX65" fmla="*/ 1268425 w 4897678"/>
              <a:gd name="connsiteY65" fmla="*/ 1558391 h 6858000"/>
              <a:gd name="connsiteX66" fmla="*/ 1263100 w 4897678"/>
              <a:gd name="connsiteY66" fmla="*/ 1489998 h 6858000"/>
              <a:gd name="connsiteX67" fmla="*/ 1286195 w 4897678"/>
              <a:gd name="connsiteY67" fmla="*/ 1421105 h 6858000"/>
              <a:gd name="connsiteX68" fmla="*/ 1298315 w 4897678"/>
              <a:gd name="connsiteY68" fmla="*/ 1361656 h 6858000"/>
              <a:gd name="connsiteX69" fmla="*/ 1294008 w 4897678"/>
              <a:gd name="connsiteY69" fmla="*/ 1357170 h 6858000"/>
              <a:gd name="connsiteX70" fmla="*/ 1295031 w 4897678"/>
              <a:gd name="connsiteY70" fmla="*/ 1349556 h 6858000"/>
              <a:gd name="connsiteX71" fmla="*/ 1301170 w 4897678"/>
              <a:gd name="connsiteY71" fmla="*/ 1345177 h 6858000"/>
              <a:gd name="connsiteX72" fmla="*/ 1337115 w 4897678"/>
              <a:gd name="connsiteY72" fmla="*/ 1249089 h 6858000"/>
              <a:gd name="connsiteX73" fmla="*/ 1335308 w 4897678"/>
              <a:gd name="connsiteY73" fmla="*/ 1164961 h 6858000"/>
              <a:gd name="connsiteX74" fmla="*/ 1365049 w 4897678"/>
              <a:gd name="connsiteY74" fmla="*/ 1102487 h 6858000"/>
              <a:gd name="connsiteX75" fmla="*/ 1380977 w 4897678"/>
              <a:gd name="connsiteY75" fmla="*/ 1051638 h 6858000"/>
              <a:gd name="connsiteX76" fmla="*/ 1360650 w 4897678"/>
              <a:gd name="connsiteY76" fmla="*/ 950605 h 6858000"/>
              <a:gd name="connsiteX77" fmla="*/ 1321700 w 4897678"/>
              <a:gd name="connsiteY77" fmla="*/ 890133 h 6858000"/>
              <a:gd name="connsiteX78" fmla="*/ 1306943 w 4897678"/>
              <a:gd name="connsiteY78" fmla="*/ 779617 h 6858000"/>
              <a:gd name="connsiteX79" fmla="*/ 1304115 w 4897678"/>
              <a:gd name="connsiteY79" fmla="*/ 737583 h 6858000"/>
              <a:gd name="connsiteX80" fmla="*/ 1363659 w 4897678"/>
              <a:gd name="connsiteY80" fmla="*/ 600848 h 6858000"/>
              <a:gd name="connsiteX81" fmla="*/ 1357066 w 4897678"/>
              <a:gd name="connsiteY81" fmla="*/ 530653 h 6858000"/>
              <a:gd name="connsiteX82" fmla="*/ 1373630 w 4897678"/>
              <a:gd name="connsiteY82" fmla="*/ 455615 h 6858000"/>
              <a:gd name="connsiteX83" fmla="*/ 1413997 w 4897678"/>
              <a:gd name="connsiteY83" fmla="*/ 334926 h 6858000"/>
              <a:gd name="connsiteX84" fmla="*/ 1442766 w 4897678"/>
              <a:gd name="connsiteY84" fmla="*/ 236597 h 6858000"/>
              <a:gd name="connsiteX85" fmla="*/ 1470206 w 4897678"/>
              <a:gd name="connsiteY85" fmla="*/ 182099 h 6858000"/>
              <a:gd name="connsiteX86" fmla="*/ 1462879 w 4897678"/>
              <a:gd name="connsiteY86" fmla="*/ 128551 h 6858000"/>
              <a:gd name="connsiteX87" fmla="*/ 1481070 w 4897678"/>
              <a:gd name="connsiteY87" fmla="*/ 69025 h 6858000"/>
              <a:gd name="connsiteX88" fmla="*/ 1504205 w 4897678"/>
              <a:gd name="connsiteY88" fmla="*/ 42915 h 6858000"/>
              <a:gd name="connsiteX89" fmla="*/ 1553576 w 4897678"/>
              <a:gd name="connsiteY89"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16944 w 4897678"/>
              <a:gd name="connsiteY27" fmla="*/ 5513206 h 6858000"/>
              <a:gd name="connsiteX28" fmla="*/ 358755 w 4897678"/>
              <a:gd name="connsiteY28" fmla="*/ 5372912 h 6858000"/>
              <a:gd name="connsiteX29" fmla="*/ 376460 w 4897678"/>
              <a:gd name="connsiteY29" fmla="*/ 5308801 h 6858000"/>
              <a:gd name="connsiteX30" fmla="*/ 378745 w 4897678"/>
              <a:gd name="connsiteY30" fmla="*/ 5296204 h 6858000"/>
              <a:gd name="connsiteX31" fmla="*/ 402007 w 4897678"/>
              <a:gd name="connsiteY31" fmla="*/ 5241278 h 6858000"/>
              <a:gd name="connsiteX32" fmla="*/ 410672 w 4897678"/>
              <a:gd name="connsiteY32" fmla="*/ 5231022 h 6858000"/>
              <a:gd name="connsiteX33" fmla="*/ 442663 w 4897678"/>
              <a:gd name="connsiteY33" fmla="*/ 5192994 h 6858000"/>
              <a:gd name="connsiteX34" fmla="*/ 488625 w 4897678"/>
              <a:gd name="connsiteY34" fmla="*/ 5065268 h 6858000"/>
              <a:gd name="connsiteX35" fmla="*/ 545298 w 4897678"/>
              <a:gd name="connsiteY35" fmla="*/ 4960267 h 6858000"/>
              <a:gd name="connsiteX36" fmla="*/ 524753 w 4897678"/>
              <a:gd name="connsiteY36" fmla="*/ 4951448 h 6858000"/>
              <a:gd name="connsiteX37" fmla="*/ 779657 w 4897678"/>
              <a:gd name="connsiteY37" fmla="*/ 5057680 h 6858000"/>
              <a:gd name="connsiteX38" fmla="*/ 916267 w 4897678"/>
              <a:gd name="connsiteY38" fmla="*/ 4639226 h 6858000"/>
              <a:gd name="connsiteX39" fmla="*/ 960970 w 4897678"/>
              <a:gd name="connsiteY39" fmla="*/ 4458968 h 6858000"/>
              <a:gd name="connsiteX40" fmla="*/ 974467 w 4897678"/>
              <a:gd name="connsiteY40" fmla="*/ 4400454 h 6858000"/>
              <a:gd name="connsiteX41" fmla="*/ 1019252 w 4897678"/>
              <a:gd name="connsiteY41" fmla="*/ 4326337 h 6858000"/>
              <a:gd name="connsiteX42" fmla="*/ 1097435 w 4897678"/>
              <a:gd name="connsiteY42" fmla="*/ 4004432 h 6858000"/>
              <a:gd name="connsiteX43" fmla="*/ 1115477 w 4897678"/>
              <a:gd name="connsiteY43" fmla="*/ 3887430 h 6858000"/>
              <a:gd name="connsiteX44" fmla="*/ 1129980 w 4897678"/>
              <a:gd name="connsiteY44" fmla="*/ 3841018 h 6858000"/>
              <a:gd name="connsiteX45" fmla="*/ 1128054 w 4897678"/>
              <a:gd name="connsiteY45" fmla="*/ 3833633 h 6858000"/>
              <a:gd name="connsiteX46" fmla="*/ 1144766 w 4897678"/>
              <a:gd name="connsiteY46" fmla="*/ 3703595 h 6858000"/>
              <a:gd name="connsiteX47" fmla="*/ 1146269 w 4897678"/>
              <a:gd name="connsiteY47" fmla="*/ 3675779 h 6858000"/>
              <a:gd name="connsiteX48" fmla="*/ 1145250 w 4897678"/>
              <a:gd name="connsiteY48" fmla="*/ 3673177 h 6858000"/>
              <a:gd name="connsiteX49" fmla="*/ 1145144 w 4897678"/>
              <a:gd name="connsiteY49" fmla="*/ 3399727 h 6858000"/>
              <a:gd name="connsiteX50" fmla="*/ 1153102 w 4897678"/>
              <a:gd name="connsiteY50" fmla="*/ 3022588 h 6858000"/>
              <a:gd name="connsiteX51" fmla="*/ 1187493 w 4897678"/>
              <a:gd name="connsiteY51" fmla="*/ 2780324 h 6858000"/>
              <a:gd name="connsiteX52" fmla="*/ 1174471 w 4897678"/>
              <a:gd name="connsiteY52" fmla="*/ 2636046 h 6858000"/>
              <a:gd name="connsiteX53" fmla="*/ 1173030 w 4897678"/>
              <a:gd name="connsiteY53" fmla="*/ 2517573 h 6858000"/>
              <a:gd name="connsiteX54" fmla="*/ 1179971 w 4897678"/>
              <a:gd name="connsiteY54" fmla="*/ 2259305 h 6858000"/>
              <a:gd name="connsiteX55" fmla="*/ 1180091 w 4897678"/>
              <a:gd name="connsiteY55" fmla="*/ 2154737 h 6858000"/>
              <a:gd name="connsiteX56" fmla="*/ 1173497 w 4897678"/>
              <a:gd name="connsiteY56" fmla="*/ 2118139 h 6858000"/>
              <a:gd name="connsiteX57" fmla="*/ 1168754 w 4897678"/>
              <a:gd name="connsiteY57" fmla="*/ 2064932 h 6858000"/>
              <a:gd name="connsiteX58" fmla="*/ 1175360 w 4897678"/>
              <a:gd name="connsiteY58" fmla="*/ 2031780 h 6858000"/>
              <a:gd name="connsiteX59" fmla="*/ 1175420 w 4897678"/>
              <a:gd name="connsiteY59" fmla="*/ 2025741 h 6858000"/>
              <a:gd name="connsiteX60" fmla="*/ 1192392 w 4897678"/>
              <a:gd name="connsiteY60" fmla="*/ 1985855 h 6858000"/>
              <a:gd name="connsiteX61" fmla="*/ 1240537 w 4897678"/>
              <a:gd name="connsiteY61" fmla="*/ 1810891 h 6858000"/>
              <a:gd name="connsiteX62" fmla="*/ 1262324 w 4897678"/>
              <a:gd name="connsiteY62" fmla="*/ 1680343 h 6858000"/>
              <a:gd name="connsiteX63" fmla="*/ 1264475 w 4897678"/>
              <a:gd name="connsiteY63" fmla="*/ 1634781 h 6858000"/>
              <a:gd name="connsiteX64" fmla="*/ 1268425 w 4897678"/>
              <a:gd name="connsiteY64" fmla="*/ 1558391 h 6858000"/>
              <a:gd name="connsiteX65" fmla="*/ 1263100 w 4897678"/>
              <a:gd name="connsiteY65" fmla="*/ 1489998 h 6858000"/>
              <a:gd name="connsiteX66" fmla="*/ 1286195 w 4897678"/>
              <a:gd name="connsiteY66" fmla="*/ 1421105 h 6858000"/>
              <a:gd name="connsiteX67" fmla="*/ 1298315 w 4897678"/>
              <a:gd name="connsiteY67" fmla="*/ 1361656 h 6858000"/>
              <a:gd name="connsiteX68" fmla="*/ 1294008 w 4897678"/>
              <a:gd name="connsiteY68" fmla="*/ 1357170 h 6858000"/>
              <a:gd name="connsiteX69" fmla="*/ 1295031 w 4897678"/>
              <a:gd name="connsiteY69" fmla="*/ 1349556 h 6858000"/>
              <a:gd name="connsiteX70" fmla="*/ 1301170 w 4897678"/>
              <a:gd name="connsiteY70" fmla="*/ 1345177 h 6858000"/>
              <a:gd name="connsiteX71" fmla="*/ 1337115 w 4897678"/>
              <a:gd name="connsiteY71" fmla="*/ 1249089 h 6858000"/>
              <a:gd name="connsiteX72" fmla="*/ 1335308 w 4897678"/>
              <a:gd name="connsiteY72" fmla="*/ 1164961 h 6858000"/>
              <a:gd name="connsiteX73" fmla="*/ 1365049 w 4897678"/>
              <a:gd name="connsiteY73" fmla="*/ 1102487 h 6858000"/>
              <a:gd name="connsiteX74" fmla="*/ 1380977 w 4897678"/>
              <a:gd name="connsiteY74" fmla="*/ 1051638 h 6858000"/>
              <a:gd name="connsiteX75" fmla="*/ 1360650 w 4897678"/>
              <a:gd name="connsiteY75" fmla="*/ 950605 h 6858000"/>
              <a:gd name="connsiteX76" fmla="*/ 1321700 w 4897678"/>
              <a:gd name="connsiteY76" fmla="*/ 890133 h 6858000"/>
              <a:gd name="connsiteX77" fmla="*/ 1306943 w 4897678"/>
              <a:gd name="connsiteY77" fmla="*/ 779617 h 6858000"/>
              <a:gd name="connsiteX78" fmla="*/ 1304115 w 4897678"/>
              <a:gd name="connsiteY78" fmla="*/ 737583 h 6858000"/>
              <a:gd name="connsiteX79" fmla="*/ 1363659 w 4897678"/>
              <a:gd name="connsiteY79" fmla="*/ 600848 h 6858000"/>
              <a:gd name="connsiteX80" fmla="*/ 1357066 w 4897678"/>
              <a:gd name="connsiteY80" fmla="*/ 530653 h 6858000"/>
              <a:gd name="connsiteX81" fmla="*/ 1373630 w 4897678"/>
              <a:gd name="connsiteY81" fmla="*/ 455615 h 6858000"/>
              <a:gd name="connsiteX82" fmla="*/ 1413997 w 4897678"/>
              <a:gd name="connsiteY82" fmla="*/ 334926 h 6858000"/>
              <a:gd name="connsiteX83" fmla="*/ 1442766 w 4897678"/>
              <a:gd name="connsiteY83" fmla="*/ 236597 h 6858000"/>
              <a:gd name="connsiteX84" fmla="*/ 1470206 w 4897678"/>
              <a:gd name="connsiteY84" fmla="*/ 182099 h 6858000"/>
              <a:gd name="connsiteX85" fmla="*/ 1462879 w 4897678"/>
              <a:gd name="connsiteY85" fmla="*/ 128551 h 6858000"/>
              <a:gd name="connsiteX86" fmla="*/ 1481070 w 4897678"/>
              <a:gd name="connsiteY86" fmla="*/ 69025 h 6858000"/>
              <a:gd name="connsiteX87" fmla="*/ 1504205 w 4897678"/>
              <a:gd name="connsiteY87" fmla="*/ 42915 h 6858000"/>
              <a:gd name="connsiteX88" fmla="*/ 1553576 w 4897678"/>
              <a:gd name="connsiteY88"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16944 w 4897678"/>
              <a:gd name="connsiteY27" fmla="*/ 5513206 h 6858000"/>
              <a:gd name="connsiteX28" fmla="*/ 358755 w 4897678"/>
              <a:gd name="connsiteY28" fmla="*/ 5372912 h 6858000"/>
              <a:gd name="connsiteX29" fmla="*/ 376460 w 4897678"/>
              <a:gd name="connsiteY29" fmla="*/ 5308801 h 6858000"/>
              <a:gd name="connsiteX30" fmla="*/ 378745 w 4897678"/>
              <a:gd name="connsiteY30" fmla="*/ 5296204 h 6858000"/>
              <a:gd name="connsiteX31" fmla="*/ 402007 w 4897678"/>
              <a:gd name="connsiteY31" fmla="*/ 5241278 h 6858000"/>
              <a:gd name="connsiteX32" fmla="*/ 410672 w 4897678"/>
              <a:gd name="connsiteY32" fmla="*/ 5231022 h 6858000"/>
              <a:gd name="connsiteX33" fmla="*/ 442663 w 4897678"/>
              <a:gd name="connsiteY33" fmla="*/ 5192994 h 6858000"/>
              <a:gd name="connsiteX34" fmla="*/ 488625 w 4897678"/>
              <a:gd name="connsiteY34" fmla="*/ 5065268 h 6858000"/>
              <a:gd name="connsiteX35" fmla="*/ 545298 w 4897678"/>
              <a:gd name="connsiteY35" fmla="*/ 4960267 h 6858000"/>
              <a:gd name="connsiteX36" fmla="*/ 524753 w 4897678"/>
              <a:gd name="connsiteY36" fmla="*/ 4951448 h 6858000"/>
              <a:gd name="connsiteX37" fmla="*/ 916267 w 4897678"/>
              <a:gd name="connsiteY37" fmla="*/ 4639226 h 6858000"/>
              <a:gd name="connsiteX38" fmla="*/ 960970 w 4897678"/>
              <a:gd name="connsiteY38" fmla="*/ 4458968 h 6858000"/>
              <a:gd name="connsiteX39" fmla="*/ 974467 w 4897678"/>
              <a:gd name="connsiteY39" fmla="*/ 4400454 h 6858000"/>
              <a:gd name="connsiteX40" fmla="*/ 1019252 w 4897678"/>
              <a:gd name="connsiteY40" fmla="*/ 4326337 h 6858000"/>
              <a:gd name="connsiteX41" fmla="*/ 1097435 w 4897678"/>
              <a:gd name="connsiteY41" fmla="*/ 4004432 h 6858000"/>
              <a:gd name="connsiteX42" fmla="*/ 1115477 w 4897678"/>
              <a:gd name="connsiteY42" fmla="*/ 3887430 h 6858000"/>
              <a:gd name="connsiteX43" fmla="*/ 1129980 w 4897678"/>
              <a:gd name="connsiteY43" fmla="*/ 3841018 h 6858000"/>
              <a:gd name="connsiteX44" fmla="*/ 1128054 w 4897678"/>
              <a:gd name="connsiteY44" fmla="*/ 3833633 h 6858000"/>
              <a:gd name="connsiteX45" fmla="*/ 1144766 w 4897678"/>
              <a:gd name="connsiteY45" fmla="*/ 3703595 h 6858000"/>
              <a:gd name="connsiteX46" fmla="*/ 1146269 w 4897678"/>
              <a:gd name="connsiteY46" fmla="*/ 3675779 h 6858000"/>
              <a:gd name="connsiteX47" fmla="*/ 1145250 w 4897678"/>
              <a:gd name="connsiteY47" fmla="*/ 3673177 h 6858000"/>
              <a:gd name="connsiteX48" fmla="*/ 1145144 w 4897678"/>
              <a:gd name="connsiteY48" fmla="*/ 3399727 h 6858000"/>
              <a:gd name="connsiteX49" fmla="*/ 1153102 w 4897678"/>
              <a:gd name="connsiteY49" fmla="*/ 3022588 h 6858000"/>
              <a:gd name="connsiteX50" fmla="*/ 1187493 w 4897678"/>
              <a:gd name="connsiteY50" fmla="*/ 2780324 h 6858000"/>
              <a:gd name="connsiteX51" fmla="*/ 1174471 w 4897678"/>
              <a:gd name="connsiteY51" fmla="*/ 2636046 h 6858000"/>
              <a:gd name="connsiteX52" fmla="*/ 1173030 w 4897678"/>
              <a:gd name="connsiteY52" fmla="*/ 2517573 h 6858000"/>
              <a:gd name="connsiteX53" fmla="*/ 1179971 w 4897678"/>
              <a:gd name="connsiteY53" fmla="*/ 2259305 h 6858000"/>
              <a:gd name="connsiteX54" fmla="*/ 1180091 w 4897678"/>
              <a:gd name="connsiteY54" fmla="*/ 2154737 h 6858000"/>
              <a:gd name="connsiteX55" fmla="*/ 1173497 w 4897678"/>
              <a:gd name="connsiteY55" fmla="*/ 2118139 h 6858000"/>
              <a:gd name="connsiteX56" fmla="*/ 1168754 w 4897678"/>
              <a:gd name="connsiteY56" fmla="*/ 2064932 h 6858000"/>
              <a:gd name="connsiteX57" fmla="*/ 1175360 w 4897678"/>
              <a:gd name="connsiteY57" fmla="*/ 2031780 h 6858000"/>
              <a:gd name="connsiteX58" fmla="*/ 1175420 w 4897678"/>
              <a:gd name="connsiteY58" fmla="*/ 2025741 h 6858000"/>
              <a:gd name="connsiteX59" fmla="*/ 1192392 w 4897678"/>
              <a:gd name="connsiteY59" fmla="*/ 1985855 h 6858000"/>
              <a:gd name="connsiteX60" fmla="*/ 1240537 w 4897678"/>
              <a:gd name="connsiteY60" fmla="*/ 1810891 h 6858000"/>
              <a:gd name="connsiteX61" fmla="*/ 1262324 w 4897678"/>
              <a:gd name="connsiteY61" fmla="*/ 1680343 h 6858000"/>
              <a:gd name="connsiteX62" fmla="*/ 1264475 w 4897678"/>
              <a:gd name="connsiteY62" fmla="*/ 1634781 h 6858000"/>
              <a:gd name="connsiteX63" fmla="*/ 1268425 w 4897678"/>
              <a:gd name="connsiteY63" fmla="*/ 1558391 h 6858000"/>
              <a:gd name="connsiteX64" fmla="*/ 1263100 w 4897678"/>
              <a:gd name="connsiteY64" fmla="*/ 1489998 h 6858000"/>
              <a:gd name="connsiteX65" fmla="*/ 1286195 w 4897678"/>
              <a:gd name="connsiteY65" fmla="*/ 1421105 h 6858000"/>
              <a:gd name="connsiteX66" fmla="*/ 1298315 w 4897678"/>
              <a:gd name="connsiteY66" fmla="*/ 1361656 h 6858000"/>
              <a:gd name="connsiteX67" fmla="*/ 1294008 w 4897678"/>
              <a:gd name="connsiteY67" fmla="*/ 1357170 h 6858000"/>
              <a:gd name="connsiteX68" fmla="*/ 1295031 w 4897678"/>
              <a:gd name="connsiteY68" fmla="*/ 1349556 h 6858000"/>
              <a:gd name="connsiteX69" fmla="*/ 1301170 w 4897678"/>
              <a:gd name="connsiteY69" fmla="*/ 1345177 h 6858000"/>
              <a:gd name="connsiteX70" fmla="*/ 1337115 w 4897678"/>
              <a:gd name="connsiteY70" fmla="*/ 1249089 h 6858000"/>
              <a:gd name="connsiteX71" fmla="*/ 1335308 w 4897678"/>
              <a:gd name="connsiteY71" fmla="*/ 1164961 h 6858000"/>
              <a:gd name="connsiteX72" fmla="*/ 1365049 w 4897678"/>
              <a:gd name="connsiteY72" fmla="*/ 1102487 h 6858000"/>
              <a:gd name="connsiteX73" fmla="*/ 1380977 w 4897678"/>
              <a:gd name="connsiteY73" fmla="*/ 1051638 h 6858000"/>
              <a:gd name="connsiteX74" fmla="*/ 1360650 w 4897678"/>
              <a:gd name="connsiteY74" fmla="*/ 950605 h 6858000"/>
              <a:gd name="connsiteX75" fmla="*/ 1321700 w 4897678"/>
              <a:gd name="connsiteY75" fmla="*/ 890133 h 6858000"/>
              <a:gd name="connsiteX76" fmla="*/ 1306943 w 4897678"/>
              <a:gd name="connsiteY76" fmla="*/ 779617 h 6858000"/>
              <a:gd name="connsiteX77" fmla="*/ 1304115 w 4897678"/>
              <a:gd name="connsiteY77" fmla="*/ 737583 h 6858000"/>
              <a:gd name="connsiteX78" fmla="*/ 1363659 w 4897678"/>
              <a:gd name="connsiteY78" fmla="*/ 600848 h 6858000"/>
              <a:gd name="connsiteX79" fmla="*/ 1357066 w 4897678"/>
              <a:gd name="connsiteY79" fmla="*/ 530653 h 6858000"/>
              <a:gd name="connsiteX80" fmla="*/ 1373630 w 4897678"/>
              <a:gd name="connsiteY80" fmla="*/ 455615 h 6858000"/>
              <a:gd name="connsiteX81" fmla="*/ 1413997 w 4897678"/>
              <a:gd name="connsiteY81" fmla="*/ 334926 h 6858000"/>
              <a:gd name="connsiteX82" fmla="*/ 1442766 w 4897678"/>
              <a:gd name="connsiteY82" fmla="*/ 236597 h 6858000"/>
              <a:gd name="connsiteX83" fmla="*/ 1470206 w 4897678"/>
              <a:gd name="connsiteY83" fmla="*/ 182099 h 6858000"/>
              <a:gd name="connsiteX84" fmla="*/ 1462879 w 4897678"/>
              <a:gd name="connsiteY84" fmla="*/ 128551 h 6858000"/>
              <a:gd name="connsiteX85" fmla="*/ 1481070 w 4897678"/>
              <a:gd name="connsiteY85" fmla="*/ 69025 h 6858000"/>
              <a:gd name="connsiteX86" fmla="*/ 1504205 w 4897678"/>
              <a:gd name="connsiteY86" fmla="*/ 42915 h 6858000"/>
              <a:gd name="connsiteX87" fmla="*/ 1553576 w 4897678"/>
              <a:gd name="connsiteY87"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16944 w 4897678"/>
              <a:gd name="connsiteY27" fmla="*/ 5513206 h 6858000"/>
              <a:gd name="connsiteX28" fmla="*/ 358755 w 4897678"/>
              <a:gd name="connsiteY28" fmla="*/ 5372912 h 6858000"/>
              <a:gd name="connsiteX29" fmla="*/ 376460 w 4897678"/>
              <a:gd name="connsiteY29" fmla="*/ 5308801 h 6858000"/>
              <a:gd name="connsiteX30" fmla="*/ 378745 w 4897678"/>
              <a:gd name="connsiteY30" fmla="*/ 5296204 h 6858000"/>
              <a:gd name="connsiteX31" fmla="*/ 402007 w 4897678"/>
              <a:gd name="connsiteY31" fmla="*/ 5241278 h 6858000"/>
              <a:gd name="connsiteX32" fmla="*/ 410672 w 4897678"/>
              <a:gd name="connsiteY32" fmla="*/ 5231022 h 6858000"/>
              <a:gd name="connsiteX33" fmla="*/ 442663 w 4897678"/>
              <a:gd name="connsiteY33" fmla="*/ 5192994 h 6858000"/>
              <a:gd name="connsiteX34" fmla="*/ 488625 w 4897678"/>
              <a:gd name="connsiteY34" fmla="*/ 5065268 h 6858000"/>
              <a:gd name="connsiteX35" fmla="*/ 545298 w 4897678"/>
              <a:gd name="connsiteY35" fmla="*/ 4960267 h 6858000"/>
              <a:gd name="connsiteX36" fmla="*/ 739205 w 4897678"/>
              <a:gd name="connsiteY36" fmla="*/ 4844222 h 6858000"/>
              <a:gd name="connsiteX37" fmla="*/ 916267 w 4897678"/>
              <a:gd name="connsiteY37" fmla="*/ 4639226 h 6858000"/>
              <a:gd name="connsiteX38" fmla="*/ 960970 w 4897678"/>
              <a:gd name="connsiteY38" fmla="*/ 4458968 h 6858000"/>
              <a:gd name="connsiteX39" fmla="*/ 974467 w 4897678"/>
              <a:gd name="connsiteY39" fmla="*/ 4400454 h 6858000"/>
              <a:gd name="connsiteX40" fmla="*/ 1019252 w 4897678"/>
              <a:gd name="connsiteY40" fmla="*/ 4326337 h 6858000"/>
              <a:gd name="connsiteX41" fmla="*/ 1097435 w 4897678"/>
              <a:gd name="connsiteY41" fmla="*/ 4004432 h 6858000"/>
              <a:gd name="connsiteX42" fmla="*/ 1115477 w 4897678"/>
              <a:gd name="connsiteY42" fmla="*/ 3887430 h 6858000"/>
              <a:gd name="connsiteX43" fmla="*/ 1129980 w 4897678"/>
              <a:gd name="connsiteY43" fmla="*/ 3841018 h 6858000"/>
              <a:gd name="connsiteX44" fmla="*/ 1128054 w 4897678"/>
              <a:gd name="connsiteY44" fmla="*/ 3833633 h 6858000"/>
              <a:gd name="connsiteX45" fmla="*/ 1144766 w 4897678"/>
              <a:gd name="connsiteY45" fmla="*/ 3703595 h 6858000"/>
              <a:gd name="connsiteX46" fmla="*/ 1146269 w 4897678"/>
              <a:gd name="connsiteY46" fmla="*/ 3675779 h 6858000"/>
              <a:gd name="connsiteX47" fmla="*/ 1145250 w 4897678"/>
              <a:gd name="connsiteY47" fmla="*/ 3673177 h 6858000"/>
              <a:gd name="connsiteX48" fmla="*/ 1145144 w 4897678"/>
              <a:gd name="connsiteY48" fmla="*/ 3399727 h 6858000"/>
              <a:gd name="connsiteX49" fmla="*/ 1153102 w 4897678"/>
              <a:gd name="connsiteY49" fmla="*/ 3022588 h 6858000"/>
              <a:gd name="connsiteX50" fmla="*/ 1187493 w 4897678"/>
              <a:gd name="connsiteY50" fmla="*/ 2780324 h 6858000"/>
              <a:gd name="connsiteX51" fmla="*/ 1174471 w 4897678"/>
              <a:gd name="connsiteY51" fmla="*/ 2636046 h 6858000"/>
              <a:gd name="connsiteX52" fmla="*/ 1173030 w 4897678"/>
              <a:gd name="connsiteY52" fmla="*/ 2517573 h 6858000"/>
              <a:gd name="connsiteX53" fmla="*/ 1179971 w 4897678"/>
              <a:gd name="connsiteY53" fmla="*/ 2259305 h 6858000"/>
              <a:gd name="connsiteX54" fmla="*/ 1180091 w 4897678"/>
              <a:gd name="connsiteY54" fmla="*/ 2154737 h 6858000"/>
              <a:gd name="connsiteX55" fmla="*/ 1173497 w 4897678"/>
              <a:gd name="connsiteY55" fmla="*/ 2118139 h 6858000"/>
              <a:gd name="connsiteX56" fmla="*/ 1168754 w 4897678"/>
              <a:gd name="connsiteY56" fmla="*/ 2064932 h 6858000"/>
              <a:gd name="connsiteX57" fmla="*/ 1175360 w 4897678"/>
              <a:gd name="connsiteY57" fmla="*/ 2031780 h 6858000"/>
              <a:gd name="connsiteX58" fmla="*/ 1175420 w 4897678"/>
              <a:gd name="connsiteY58" fmla="*/ 2025741 h 6858000"/>
              <a:gd name="connsiteX59" fmla="*/ 1192392 w 4897678"/>
              <a:gd name="connsiteY59" fmla="*/ 1985855 h 6858000"/>
              <a:gd name="connsiteX60" fmla="*/ 1240537 w 4897678"/>
              <a:gd name="connsiteY60" fmla="*/ 1810891 h 6858000"/>
              <a:gd name="connsiteX61" fmla="*/ 1262324 w 4897678"/>
              <a:gd name="connsiteY61" fmla="*/ 1680343 h 6858000"/>
              <a:gd name="connsiteX62" fmla="*/ 1264475 w 4897678"/>
              <a:gd name="connsiteY62" fmla="*/ 1634781 h 6858000"/>
              <a:gd name="connsiteX63" fmla="*/ 1268425 w 4897678"/>
              <a:gd name="connsiteY63" fmla="*/ 1558391 h 6858000"/>
              <a:gd name="connsiteX64" fmla="*/ 1263100 w 4897678"/>
              <a:gd name="connsiteY64" fmla="*/ 1489998 h 6858000"/>
              <a:gd name="connsiteX65" fmla="*/ 1286195 w 4897678"/>
              <a:gd name="connsiteY65" fmla="*/ 1421105 h 6858000"/>
              <a:gd name="connsiteX66" fmla="*/ 1298315 w 4897678"/>
              <a:gd name="connsiteY66" fmla="*/ 1361656 h 6858000"/>
              <a:gd name="connsiteX67" fmla="*/ 1294008 w 4897678"/>
              <a:gd name="connsiteY67" fmla="*/ 1357170 h 6858000"/>
              <a:gd name="connsiteX68" fmla="*/ 1295031 w 4897678"/>
              <a:gd name="connsiteY68" fmla="*/ 1349556 h 6858000"/>
              <a:gd name="connsiteX69" fmla="*/ 1301170 w 4897678"/>
              <a:gd name="connsiteY69" fmla="*/ 1345177 h 6858000"/>
              <a:gd name="connsiteX70" fmla="*/ 1337115 w 4897678"/>
              <a:gd name="connsiteY70" fmla="*/ 1249089 h 6858000"/>
              <a:gd name="connsiteX71" fmla="*/ 1335308 w 4897678"/>
              <a:gd name="connsiteY71" fmla="*/ 1164961 h 6858000"/>
              <a:gd name="connsiteX72" fmla="*/ 1365049 w 4897678"/>
              <a:gd name="connsiteY72" fmla="*/ 1102487 h 6858000"/>
              <a:gd name="connsiteX73" fmla="*/ 1380977 w 4897678"/>
              <a:gd name="connsiteY73" fmla="*/ 1051638 h 6858000"/>
              <a:gd name="connsiteX74" fmla="*/ 1360650 w 4897678"/>
              <a:gd name="connsiteY74" fmla="*/ 950605 h 6858000"/>
              <a:gd name="connsiteX75" fmla="*/ 1321700 w 4897678"/>
              <a:gd name="connsiteY75" fmla="*/ 890133 h 6858000"/>
              <a:gd name="connsiteX76" fmla="*/ 1306943 w 4897678"/>
              <a:gd name="connsiteY76" fmla="*/ 779617 h 6858000"/>
              <a:gd name="connsiteX77" fmla="*/ 1304115 w 4897678"/>
              <a:gd name="connsiteY77" fmla="*/ 737583 h 6858000"/>
              <a:gd name="connsiteX78" fmla="*/ 1363659 w 4897678"/>
              <a:gd name="connsiteY78" fmla="*/ 600848 h 6858000"/>
              <a:gd name="connsiteX79" fmla="*/ 1357066 w 4897678"/>
              <a:gd name="connsiteY79" fmla="*/ 530653 h 6858000"/>
              <a:gd name="connsiteX80" fmla="*/ 1373630 w 4897678"/>
              <a:gd name="connsiteY80" fmla="*/ 455615 h 6858000"/>
              <a:gd name="connsiteX81" fmla="*/ 1413997 w 4897678"/>
              <a:gd name="connsiteY81" fmla="*/ 334926 h 6858000"/>
              <a:gd name="connsiteX82" fmla="*/ 1442766 w 4897678"/>
              <a:gd name="connsiteY82" fmla="*/ 236597 h 6858000"/>
              <a:gd name="connsiteX83" fmla="*/ 1470206 w 4897678"/>
              <a:gd name="connsiteY83" fmla="*/ 182099 h 6858000"/>
              <a:gd name="connsiteX84" fmla="*/ 1462879 w 4897678"/>
              <a:gd name="connsiteY84" fmla="*/ 128551 h 6858000"/>
              <a:gd name="connsiteX85" fmla="*/ 1481070 w 4897678"/>
              <a:gd name="connsiteY85" fmla="*/ 69025 h 6858000"/>
              <a:gd name="connsiteX86" fmla="*/ 1504205 w 4897678"/>
              <a:gd name="connsiteY86" fmla="*/ 42915 h 6858000"/>
              <a:gd name="connsiteX87" fmla="*/ 1553576 w 4897678"/>
              <a:gd name="connsiteY87"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16944 w 4897678"/>
              <a:gd name="connsiteY27" fmla="*/ 5513206 h 6858000"/>
              <a:gd name="connsiteX28" fmla="*/ 358755 w 4897678"/>
              <a:gd name="connsiteY28" fmla="*/ 5372912 h 6858000"/>
              <a:gd name="connsiteX29" fmla="*/ 376460 w 4897678"/>
              <a:gd name="connsiteY29" fmla="*/ 5308801 h 6858000"/>
              <a:gd name="connsiteX30" fmla="*/ 378745 w 4897678"/>
              <a:gd name="connsiteY30" fmla="*/ 5296204 h 6858000"/>
              <a:gd name="connsiteX31" fmla="*/ 402007 w 4897678"/>
              <a:gd name="connsiteY31" fmla="*/ 5241278 h 6858000"/>
              <a:gd name="connsiteX32" fmla="*/ 410672 w 4897678"/>
              <a:gd name="connsiteY32" fmla="*/ 5231022 h 6858000"/>
              <a:gd name="connsiteX33" fmla="*/ 442663 w 4897678"/>
              <a:gd name="connsiteY33" fmla="*/ 5192994 h 6858000"/>
              <a:gd name="connsiteX34" fmla="*/ 488625 w 4897678"/>
              <a:gd name="connsiteY34" fmla="*/ 5065268 h 6858000"/>
              <a:gd name="connsiteX35" fmla="*/ 604868 w 4897678"/>
              <a:gd name="connsiteY35" fmla="*/ 4966224 h 6858000"/>
              <a:gd name="connsiteX36" fmla="*/ 739205 w 4897678"/>
              <a:gd name="connsiteY36" fmla="*/ 4844222 h 6858000"/>
              <a:gd name="connsiteX37" fmla="*/ 916267 w 4897678"/>
              <a:gd name="connsiteY37" fmla="*/ 4639226 h 6858000"/>
              <a:gd name="connsiteX38" fmla="*/ 960970 w 4897678"/>
              <a:gd name="connsiteY38" fmla="*/ 4458968 h 6858000"/>
              <a:gd name="connsiteX39" fmla="*/ 974467 w 4897678"/>
              <a:gd name="connsiteY39" fmla="*/ 4400454 h 6858000"/>
              <a:gd name="connsiteX40" fmla="*/ 1019252 w 4897678"/>
              <a:gd name="connsiteY40" fmla="*/ 4326337 h 6858000"/>
              <a:gd name="connsiteX41" fmla="*/ 1097435 w 4897678"/>
              <a:gd name="connsiteY41" fmla="*/ 4004432 h 6858000"/>
              <a:gd name="connsiteX42" fmla="*/ 1115477 w 4897678"/>
              <a:gd name="connsiteY42" fmla="*/ 3887430 h 6858000"/>
              <a:gd name="connsiteX43" fmla="*/ 1129980 w 4897678"/>
              <a:gd name="connsiteY43" fmla="*/ 3841018 h 6858000"/>
              <a:gd name="connsiteX44" fmla="*/ 1128054 w 4897678"/>
              <a:gd name="connsiteY44" fmla="*/ 3833633 h 6858000"/>
              <a:gd name="connsiteX45" fmla="*/ 1144766 w 4897678"/>
              <a:gd name="connsiteY45" fmla="*/ 3703595 h 6858000"/>
              <a:gd name="connsiteX46" fmla="*/ 1146269 w 4897678"/>
              <a:gd name="connsiteY46" fmla="*/ 3675779 h 6858000"/>
              <a:gd name="connsiteX47" fmla="*/ 1145250 w 4897678"/>
              <a:gd name="connsiteY47" fmla="*/ 3673177 h 6858000"/>
              <a:gd name="connsiteX48" fmla="*/ 1145144 w 4897678"/>
              <a:gd name="connsiteY48" fmla="*/ 3399727 h 6858000"/>
              <a:gd name="connsiteX49" fmla="*/ 1153102 w 4897678"/>
              <a:gd name="connsiteY49" fmla="*/ 3022588 h 6858000"/>
              <a:gd name="connsiteX50" fmla="*/ 1187493 w 4897678"/>
              <a:gd name="connsiteY50" fmla="*/ 2780324 h 6858000"/>
              <a:gd name="connsiteX51" fmla="*/ 1174471 w 4897678"/>
              <a:gd name="connsiteY51" fmla="*/ 2636046 h 6858000"/>
              <a:gd name="connsiteX52" fmla="*/ 1173030 w 4897678"/>
              <a:gd name="connsiteY52" fmla="*/ 2517573 h 6858000"/>
              <a:gd name="connsiteX53" fmla="*/ 1179971 w 4897678"/>
              <a:gd name="connsiteY53" fmla="*/ 2259305 h 6858000"/>
              <a:gd name="connsiteX54" fmla="*/ 1180091 w 4897678"/>
              <a:gd name="connsiteY54" fmla="*/ 2154737 h 6858000"/>
              <a:gd name="connsiteX55" fmla="*/ 1173497 w 4897678"/>
              <a:gd name="connsiteY55" fmla="*/ 2118139 h 6858000"/>
              <a:gd name="connsiteX56" fmla="*/ 1168754 w 4897678"/>
              <a:gd name="connsiteY56" fmla="*/ 2064932 h 6858000"/>
              <a:gd name="connsiteX57" fmla="*/ 1175360 w 4897678"/>
              <a:gd name="connsiteY57" fmla="*/ 2031780 h 6858000"/>
              <a:gd name="connsiteX58" fmla="*/ 1175420 w 4897678"/>
              <a:gd name="connsiteY58" fmla="*/ 2025741 h 6858000"/>
              <a:gd name="connsiteX59" fmla="*/ 1192392 w 4897678"/>
              <a:gd name="connsiteY59" fmla="*/ 1985855 h 6858000"/>
              <a:gd name="connsiteX60" fmla="*/ 1240537 w 4897678"/>
              <a:gd name="connsiteY60" fmla="*/ 1810891 h 6858000"/>
              <a:gd name="connsiteX61" fmla="*/ 1262324 w 4897678"/>
              <a:gd name="connsiteY61" fmla="*/ 1680343 h 6858000"/>
              <a:gd name="connsiteX62" fmla="*/ 1264475 w 4897678"/>
              <a:gd name="connsiteY62" fmla="*/ 1634781 h 6858000"/>
              <a:gd name="connsiteX63" fmla="*/ 1268425 w 4897678"/>
              <a:gd name="connsiteY63" fmla="*/ 1558391 h 6858000"/>
              <a:gd name="connsiteX64" fmla="*/ 1263100 w 4897678"/>
              <a:gd name="connsiteY64" fmla="*/ 1489998 h 6858000"/>
              <a:gd name="connsiteX65" fmla="*/ 1286195 w 4897678"/>
              <a:gd name="connsiteY65" fmla="*/ 1421105 h 6858000"/>
              <a:gd name="connsiteX66" fmla="*/ 1298315 w 4897678"/>
              <a:gd name="connsiteY66" fmla="*/ 1361656 h 6858000"/>
              <a:gd name="connsiteX67" fmla="*/ 1294008 w 4897678"/>
              <a:gd name="connsiteY67" fmla="*/ 1357170 h 6858000"/>
              <a:gd name="connsiteX68" fmla="*/ 1295031 w 4897678"/>
              <a:gd name="connsiteY68" fmla="*/ 1349556 h 6858000"/>
              <a:gd name="connsiteX69" fmla="*/ 1301170 w 4897678"/>
              <a:gd name="connsiteY69" fmla="*/ 1345177 h 6858000"/>
              <a:gd name="connsiteX70" fmla="*/ 1337115 w 4897678"/>
              <a:gd name="connsiteY70" fmla="*/ 1249089 h 6858000"/>
              <a:gd name="connsiteX71" fmla="*/ 1335308 w 4897678"/>
              <a:gd name="connsiteY71" fmla="*/ 1164961 h 6858000"/>
              <a:gd name="connsiteX72" fmla="*/ 1365049 w 4897678"/>
              <a:gd name="connsiteY72" fmla="*/ 1102487 h 6858000"/>
              <a:gd name="connsiteX73" fmla="*/ 1380977 w 4897678"/>
              <a:gd name="connsiteY73" fmla="*/ 1051638 h 6858000"/>
              <a:gd name="connsiteX74" fmla="*/ 1360650 w 4897678"/>
              <a:gd name="connsiteY74" fmla="*/ 950605 h 6858000"/>
              <a:gd name="connsiteX75" fmla="*/ 1321700 w 4897678"/>
              <a:gd name="connsiteY75" fmla="*/ 890133 h 6858000"/>
              <a:gd name="connsiteX76" fmla="*/ 1306943 w 4897678"/>
              <a:gd name="connsiteY76" fmla="*/ 779617 h 6858000"/>
              <a:gd name="connsiteX77" fmla="*/ 1304115 w 4897678"/>
              <a:gd name="connsiteY77" fmla="*/ 737583 h 6858000"/>
              <a:gd name="connsiteX78" fmla="*/ 1363659 w 4897678"/>
              <a:gd name="connsiteY78" fmla="*/ 600848 h 6858000"/>
              <a:gd name="connsiteX79" fmla="*/ 1357066 w 4897678"/>
              <a:gd name="connsiteY79" fmla="*/ 530653 h 6858000"/>
              <a:gd name="connsiteX80" fmla="*/ 1373630 w 4897678"/>
              <a:gd name="connsiteY80" fmla="*/ 455615 h 6858000"/>
              <a:gd name="connsiteX81" fmla="*/ 1413997 w 4897678"/>
              <a:gd name="connsiteY81" fmla="*/ 334926 h 6858000"/>
              <a:gd name="connsiteX82" fmla="*/ 1442766 w 4897678"/>
              <a:gd name="connsiteY82" fmla="*/ 236597 h 6858000"/>
              <a:gd name="connsiteX83" fmla="*/ 1470206 w 4897678"/>
              <a:gd name="connsiteY83" fmla="*/ 182099 h 6858000"/>
              <a:gd name="connsiteX84" fmla="*/ 1462879 w 4897678"/>
              <a:gd name="connsiteY84" fmla="*/ 128551 h 6858000"/>
              <a:gd name="connsiteX85" fmla="*/ 1481070 w 4897678"/>
              <a:gd name="connsiteY85" fmla="*/ 69025 h 6858000"/>
              <a:gd name="connsiteX86" fmla="*/ 1504205 w 4897678"/>
              <a:gd name="connsiteY86" fmla="*/ 42915 h 6858000"/>
              <a:gd name="connsiteX87" fmla="*/ 1553576 w 4897678"/>
              <a:gd name="connsiteY87"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16944 w 4897678"/>
              <a:gd name="connsiteY27" fmla="*/ 5513206 h 6858000"/>
              <a:gd name="connsiteX28" fmla="*/ 376460 w 4897678"/>
              <a:gd name="connsiteY28" fmla="*/ 5308801 h 6858000"/>
              <a:gd name="connsiteX29" fmla="*/ 378745 w 4897678"/>
              <a:gd name="connsiteY29" fmla="*/ 5296204 h 6858000"/>
              <a:gd name="connsiteX30" fmla="*/ 402007 w 4897678"/>
              <a:gd name="connsiteY30" fmla="*/ 5241278 h 6858000"/>
              <a:gd name="connsiteX31" fmla="*/ 410672 w 4897678"/>
              <a:gd name="connsiteY31" fmla="*/ 5231022 h 6858000"/>
              <a:gd name="connsiteX32" fmla="*/ 442663 w 4897678"/>
              <a:gd name="connsiteY32" fmla="*/ 5192994 h 6858000"/>
              <a:gd name="connsiteX33" fmla="*/ 488625 w 4897678"/>
              <a:gd name="connsiteY33" fmla="*/ 5065268 h 6858000"/>
              <a:gd name="connsiteX34" fmla="*/ 604868 w 4897678"/>
              <a:gd name="connsiteY34" fmla="*/ 4966224 h 6858000"/>
              <a:gd name="connsiteX35" fmla="*/ 739205 w 4897678"/>
              <a:gd name="connsiteY35" fmla="*/ 4844222 h 6858000"/>
              <a:gd name="connsiteX36" fmla="*/ 916267 w 4897678"/>
              <a:gd name="connsiteY36" fmla="*/ 4639226 h 6858000"/>
              <a:gd name="connsiteX37" fmla="*/ 960970 w 4897678"/>
              <a:gd name="connsiteY37" fmla="*/ 4458968 h 6858000"/>
              <a:gd name="connsiteX38" fmla="*/ 974467 w 4897678"/>
              <a:gd name="connsiteY38" fmla="*/ 4400454 h 6858000"/>
              <a:gd name="connsiteX39" fmla="*/ 1019252 w 4897678"/>
              <a:gd name="connsiteY39" fmla="*/ 4326337 h 6858000"/>
              <a:gd name="connsiteX40" fmla="*/ 1097435 w 4897678"/>
              <a:gd name="connsiteY40" fmla="*/ 4004432 h 6858000"/>
              <a:gd name="connsiteX41" fmla="*/ 1115477 w 4897678"/>
              <a:gd name="connsiteY41" fmla="*/ 3887430 h 6858000"/>
              <a:gd name="connsiteX42" fmla="*/ 1129980 w 4897678"/>
              <a:gd name="connsiteY42" fmla="*/ 3841018 h 6858000"/>
              <a:gd name="connsiteX43" fmla="*/ 1128054 w 4897678"/>
              <a:gd name="connsiteY43" fmla="*/ 3833633 h 6858000"/>
              <a:gd name="connsiteX44" fmla="*/ 1144766 w 4897678"/>
              <a:gd name="connsiteY44" fmla="*/ 3703595 h 6858000"/>
              <a:gd name="connsiteX45" fmla="*/ 1146269 w 4897678"/>
              <a:gd name="connsiteY45" fmla="*/ 3675779 h 6858000"/>
              <a:gd name="connsiteX46" fmla="*/ 1145250 w 4897678"/>
              <a:gd name="connsiteY46" fmla="*/ 3673177 h 6858000"/>
              <a:gd name="connsiteX47" fmla="*/ 1145144 w 4897678"/>
              <a:gd name="connsiteY47" fmla="*/ 3399727 h 6858000"/>
              <a:gd name="connsiteX48" fmla="*/ 1153102 w 4897678"/>
              <a:gd name="connsiteY48" fmla="*/ 3022588 h 6858000"/>
              <a:gd name="connsiteX49" fmla="*/ 1187493 w 4897678"/>
              <a:gd name="connsiteY49" fmla="*/ 2780324 h 6858000"/>
              <a:gd name="connsiteX50" fmla="*/ 1174471 w 4897678"/>
              <a:gd name="connsiteY50" fmla="*/ 2636046 h 6858000"/>
              <a:gd name="connsiteX51" fmla="*/ 1173030 w 4897678"/>
              <a:gd name="connsiteY51" fmla="*/ 2517573 h 6858000"/>
              <a:gd name="connsiteX52" fmla="*/ 1179971 w 4897678"/>
              <a:gd name="connsiteY52" fmla="*/ 2259305 h 6858000"/>
              <a:gd name="connsiteX53" fmla="*/ 1180091 w 4897678"/>
              <a:gd name="connsiteY53" fmla="*/ 2154737 h 6858000"/>
              <a:gd name="connsiteX54" fmla="*/ 1173497 w 4897678"/>
              <a:gd name="connsiteY54" fmla="*/ 2118139 h 6858000"/>
              <a:gd name="connsiteX55" fmla="*/ 1168754 w 4897678"/>
              <a:gd name="connsiteY55" fmla="*/ 2064932 h 6858000"/>
              <a:gd name="connsiteX56" fmla="*/ 1175360 w 4897678"/>
              <a:gd name="connsiteY56" fmla="*/ 2031780 h 6858000"/>
              <a:gd name="connsiteX57" fmla="*/ 1175420 w 4897678"/>
              <a:gd name="connsiteY57" fmla="*/ 2025741 h 6858000"/>
              <a:gd name="connsiteX58" fmla="*/ 1192392 w 4897678"/>
              <a:gd name="connsiteY58" fmla="*/ 1985855 h 6858000"/>
              <a:gd name="connsiteX59" fmla="*/ 1240537 w 4897678"/>
              <a:gd name="connsiteY59" fmla="*/ 1810891 h 6858000"/>
              <a:gd name="connsiteX60" fmla="*/ 1262324 w 4897678"/>
              <a:gd name="connsiteY60" fmla="*/ 1680343 h 6858000"/>
              <a:gd name="connsiteX61" fmla="*/ 1264475 w 4897678"/>
              <a:gd name="connsiteY61" fmla="*/ 1634781 h 6858000"/>
              <a:gd name="connsiteX62" fmla="*/ 1268425 w 4897678"/>
              <a:gd name="connsiteY62" fmla="*/ 1558391 h 6858000"/>
              <a:gd name="connsiteX63" fmla="*/ 1263100 w 4897678"/>
              <a:gd name="connsiteY63" fmla="*/ 1489998 h 6858000"/>
              <a:gd name="connsiteX64" fmla="*/ 1286195 w 4897678"/>
              <a:gd name="connsiteY64" fmla="*/ 1421105 h 6858000"/>
              <a:gd name="connsiteX65" fmla="*/ 1298315 w 4897678"/>
              <a:gd name="connsiteY65" fmla="*/ 1361656 h 6858000"/>
              <a:gd name="connsiteX66" fmla="*/ 1294008 w 4897678"/>
              <a:gd name="connsiteY66" fmla="*/ 1357170 h 6858000"/>
              <a:gd name="connsiteX67" fmla="*/ 1295031 w 4897678"/>
              <a:gd name="connsiteY67" fmla="*/ 1349556 h 6858000"/>
              <a:gd name="connsiteX68" fmla="*/ 1301170 w 4897678"/>
              <a:gd name="connsiteY68" fmla="*/ 1345177 h 6858000"/>
              <a:gd name="connsiteX69" fmla="*/ 1337115 w 4897678"/>
              <a:gd name="connsiteY69" fmla="*/ 1249089 h 6858000"/>
              <a:gd name="connsiteX70" fmla="*/ 1335308 w 4897678"/>
              <a:gd name="connsiteY70" fmla="*/ 1164961 h 6858000"/>
              <a:gd name="connsiteX71" fmla="*/ 1365049 w 4897678"/>
              <a:gd name="connsiteY71" fmla="*/ 1102487 h 6858000"/>
              <a:gd name="connsiteX72" fmla="*/ 1380977 w 4897678"/>
              <a:gd name="connsiteY72" fmla="*/ 1051638 h 6858000"/>
              <a:gd name="connsiteX73" fmla="*/ 1360650 w 4897678"/>
              <a:gd name="connsiteY73" fmla="*/ 950605 h 6858000"/>
              <a:gd name="connsiteX74" fmla="*/ 1321700 w 4897678"/>
              <a:gd name="connsiteY74" fmla="*/ 890133 h 6858000"/>
              <a:gd name="connsiteX75" fmla="*/ 1306943 w 4897678"/>
              <a:gd name="connsiteY75" fmla="*/ 779617 h 6858000"/>
              <a:gd name="connsiteX76" fmla="*/ 1304115 w 4897678"/>
              <a:gd name="connsiteY76" fmla="*/ 737583 h 6858000"/>
              <a:gd name="connsiteX77" fmla="*/ 1363659 w 4897678"/>
              <a:gd name="connsiteY77" fmla="*/ 600848 h 6858000"/>
              <a:gd name="connsiteX78" fmla="*/ 1357066 w 4897678"/>
              <a:gd name="connsiteY78" fmla="*/ 530653 h 6858000"/>
              <a:gd name="connsiteX79" fmla="*/ 1373630 w 4897678"/>
              <a:gd name="connsiteY79" fmla="*/ 455615 h 6858000"/>
              <a:gd name="connsiteX80" fmla="*/ 1413997 w 4897678"/>
              <a:gd name="connsiteY80" fmla="*/ 334926 h 6858000"/>
              <a:gd name="connsiteX81" fmla="*/ 1442766 w 4897678"/>
              <a:gd name="connsiteY81" fmla="*/ 236597 h 6858000"/>
              <a:gd name="connsiteX82" fmla="*/ 1470206 w 4897678"/>
              <a:gd name="connsiteY82" fmla="*/ 182099 h 6858000"/>
              <a:gd name="connsiteX83" fmla="*/ 1462879 w 4897678"/>
              <a:gd name="connsiteY83" fmla="*/ 128551 h 6858000"/>
              <a:gd name="connsiteX84" fmla="*/ 1481070 w 4897678"/>
              <a:gd name="connsiteY84" fmla="*/ 69025 h 6858000"/>
              <a:gd name="connsiteX85" fmla="*/ 1504205 w 4897678"/>
              <a:gd name="connsiteY85" fmla="*/ 42915 h 6858000"/>
              <a:gd name="connsiteX86" fmla="*/ 1553576 w 4897678"/>
              <a:gd name="connsiteY86"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16944 w 4897678"/>
              <a:gd name="connsiteY27" fmla="*/ 5513206 h 6858000"/>
              <a:gd name="connsiteX28" fmla="*/ 376460 w 4897678"/>
              <a:gd name="connsiteY28" fmla="*/ 5308801 h 6858000"/>
              <a:gd name="connsiteX29" fmla="*/ 402007 w 4897678"/>
              <a:gd name="connsiteY29" fmla="*/ 5241278 h 6858000"/>
              <a:gd name="connsiteX30" fmla="*/ 410672 w 4897678"/>
              <a:gd name="connsiteY30" fmla="*/ 5231022 h 6858000"/>
              <a:gd name="connsiteX31" fmla="*/ 442663 w 4897678"/>
              <a:gd name="connsiteY31" fmla="*/ 5192994 h 6858000"/>
              <a:gd name="connsiteX32" fmla="*/ 488625 w 4897678"/>
              <a:gd name="connsiteY32" fmla="*/ 5065268 h 6858000"/>
              <a:gd name="connsiteX33" fmla="*/ 604868 w 4897678"/>
              <a:gd name="connsiteY33" fmla="*/ 4966224 h 6858000"/>
              <a:gd name="connsiteX34" fmla="*/ 739205 w 4897678"/>
              <a:gd name="connsiteY34" fmla="*/ 4844222 h 6858000"/>
              <a:gd name="connsiteX35" fmla="*/ 916267 w 4897678"/>
              <a:gd name="connsiteY35" fmla="*/ 4639226 h 6858000"/>
              <a:gd name="connsiteX36" fmla="*/ 960970 w 4897678"/>
              <a:gd name="connsiteY36" fmla="*/ 4458968 h 6858000"/>
              <a:gd name="connsiteX37" fmla="*/ 974467 w 4897678"/>
              <a:gd name="connsiteY37" fmla="*/ 4400454 h 6858000"/>
              <a:gd name="connsiteX38" fmla="*/ 1019252 w 4897678"/>
              <a:gd name="connsiteY38" fmla="*/ 4326337 h 6858000"/>
              <a:gd name="connsiteX39" fmla="*/ 1097435 w 4897678"/>
              <a:gd name="connsiteY39" fmla="*/ 4004432 h 6858000"/>
              <a:gd name="connsiteX40" fmla="*/ 1115477 w 4897678"/>
              <a:gd name="connsiteY40" fmla="*/ 3887430 h 6858000"/>
              <a:gd name="connsiteX41" fmla="*/ 1129980 w 4897678"/>
              <a:gd name="connsiteY41" fmla="*/ 3841018 h 6858000"/>
              <a:gd name="connsiteX42" fmla="*/ 1128054 w 4897678"/>
              <a:gd name="connsiteY42" fmla="*/ 3833633 h 6858000"/>
              <a:gd name="connsiteX43" fmla="*/ 1144766 w 4897678"/>
              <a:gd name="connsiteY43" fmla="*/ 3703595 h 6858000"/>
              <a:gd name="connsiteX44" fmla="*/ 1146269 w 4897678"/>
              <a:gd name="connsiteY44" fmla="*/ 3675779 h 6858000"/>
              <a:gd name="connsiteX45" fmla="*/ 1145250 w 4897678"/>
              <a:gd name="connsiteY45" fmla="*/ 3673177 h 6858000"/>
              <a:gd name="connsiteX46" fmla="*/ 1145144 w 4897678"/>
              <a:gd name="connsiteY46" fmla="*/ 3399727 h 6858000"/>
              <a:gd name="connsiteX47" fmla="*/ 1153102 w 4897678"/>
              <a:gd name="connsiteY47" fmla="*/ 3022588 h 6858000"/>
              <a:gd name="connsiteX48" fmla="*/ 1187493 w 4897678"/>
              <a:gd name="connsiteY48" fmla="*/ 2780324 h 6858000"/>
              <a:gd name="connsiteX49" fmla="*/ 1174471 w 4897678"/>
              <a:gd name="connsiteY49" fmla="*/ 2636046 h 6858000"/>
              <a:gd name="connsiteX50" fmla="*/ 1173030 w 4897678"/>
              <a:gd name="connsiteY50" fmla="*/ 2517573 h 6858000"/>
              <a:gd name="connsiteX51" fmla="*/ 1179971 w 4897678"/>
              <a:gd name="connsiteY51" fmla="*/ 2259305 h 6858000"/>
              <a:gd name="connsiteX52" fmla="*/ 1180091 w 4897678"/>
              <a:gd name="connsiteY52" fmla="*/ 2154737 h 6858000"/>
              <a:gd name="connsiteX53" fmla="*/ 1173497 w 4897678"/>
              <a:gd name="connsiteY53" fmla="*/ 2118139 h 6858000"/>
              <a:gd name="connsiteX54" fmla="*/ 1168754 w 4897678"/>
              <a:gd name="connsiteY54" fmla="*/ 2064932 h 6858000"/>
              <a:gd name="connsiteX55" fmla="*/ 1175360 w 4897678"/>
              <a:gd name="connsiteY55" fmla="*/ 2031780 h 6858000"/>
              <a:gd name="connsiteX56" fmla="*/ 1175420 w 4897678"/>
              <a:gd name="connsiteY56" fmla="*/ 2025741 h 6858000"/>
              <a:gd name="connsiteX57" fmla="*/ 1192392 w 4897678"/>
              <a:gd name="connsiteY57" fmla="*/ 1985855 h 6858000"/>
              <a:gd name="connsiteX58" fmla="*/ 1240537 w 4897678"/>
              <a:gd name="connsiteY58" fmla="*/ 1810891 h 6858000"/>
              <a:gd name="connsiteX59" fmla="*/ 1262324 w 4897678"/>
              <a:gd name="connsiteY59" fmla="*/ 1680343 h 6858000"/>
              <a:gd name="connsiteX60" fmla="*/ 1264475 w 4897678"/>
              <a:gd name="connsiteY60" fmla="*/ 1634781 h 6858000"/>
              <a:gd name="connsiteX61" fmla="*/ 1268425 w 4897678"/>
              <a:gd name="connsiteY61" fmla="*/ 1558391 h 6858000"/>
              <a:gd name="connsiteX62" fmla="*/ 1263100 w 4897678"/>
              <a:gd name="connsiteY62" fmla="*/ 1489998 h 6858000"/>
              <a:gd name="connsiteX63" fmla="*/ 1286195 w 4897678"/>
              <a:gd name="connsiteY63" fmla="*/ 1421105 h 6858000"/>
              <a:gd name="connsiteX64" fmla="*/ 1298315 w 4897678"/>
              <a:gd name="connsiteY64" fmla="*/ 1361656 h 6858000"/>
              <a:gd name="connsiteX65" fmla="*/ 1294008 w 4897678"/>
              <a:gd name="connsiteY65" fmla="*/ 1357170 h 6858000"/>
              <a:gd name="connsiteX66" fmla="*/ 1295031 w 4897678"/>
              <a:gd name="connsiteY66" fmla="*/ 1349556 h 6858000"/>
              <a:gd name="connsiteX67" fmla="*/ 1301170 w 4897678"/>
              <a:gd name="connsiteY67" fmla="*/ 1345177 h 6858000"/>
              <a:gd name="connsiteX68" fmla="*/ 1337115 w 4897678"/>
              <a:gd name="connsiteY68" fmla="*/ 1249089 h 6858000"/>
              <a:gd name="connsiteX69" fmla="*/ 1335308 w 4897678"/>
              <a:gd name="connsiteY69" fmla="*/ 1164961 h 6858000"/>
              <a:gd name="connsiteX70" fmla="*/ 1365049 w 4897678"/>
              <a:gd name="connsiteY70" fmla="*/ 1102487 h 6858000"/>
              <a:gd name="connsiteX71" fmla="*/ 1380977 w 4897678"/>
              <a:gd name="connsiteY71" fmla="*/ 1051638 h 6858000"/>
              <a:gd name="connsiteX72" fmla="*/ 1360650 w 4897678"/>
              <a:gd name="connsiteY72" fmla="*/ 950605 h 6858000"/>
              <a:gd name="connsiteX73" fmla="*/ 1321700 w 4897678"/>
              <a:gd name="connsiteY73" fmla="*/ 890133 h 6858000"/>
              <a:gd name="connsiteX74" fmla="*/ 1306943 w 4897678"/>
              <a:gd name="connsiteY74" fmla="*/ 779617 h 6858000"/>
              <a:gd name="connsiteX75" fmla="*/ 1304115 w 4897678"/>
              <a:gd name="connsiteY75" fmla="*/ 737583 h 6858000"/>
              <a:gd name="connsiteX76" fmla="*/ 1363659 w 4897678"/>
              <a:gd name="connsiteY76" fmla="*/ 600848 h 6858000"/>
              <a:gd name="connsiteX77" fmla="*/ 1357066 w 4897678"/>
              <a:gd name="connsiteY77" fmla="*/ 530653 h 6858000"/>
              <a:gd name="connsiteX78" fmla="*/ 1373630 w 4897678"/>
              <a:gd name="connsiteY78" fmla="*/ 455615 h 6858000"/>
              <a:gd name="connsiteX79" fmla="*/ 1413997 w 4897678"/>
              <a:gd name="connsiteY79" fmla="*/ 334926 h 6858000"/>
              <a:gd name="connsiteX80" fmla="*/ 1442766 w 4897678"/>
              <a:gd name="connsiteY80" fmla="*/ 236597 h 6858000"/>
              <a:gd name="connsiteX81" fmla="*/ 1470206 w 4897678"/>
              <a:gd name="connsiteY81" fmla="*/ 182099 h 6858000"/>
              <a:gd name="connsiteX82" fmla="*/ 1462879 w 4897678"/>
              <a:gd name="connsiteY82" fmla="*/ 128551 h 6858000"/>
              <a:gd name="connsiteX83" fmla="*/ 1481070 w 4897678"/>
              <a:gd name="connsiteY83" fmla="*/ 69025 h 6858000"/>
              <a:gd name="connsiteX84" fmla="*/ 1504205 w 4897678"/>
              <a:gd name="connsiteY84" fmla="*/ 42915 h 6858000"/>
              <a:gd name="connsiteX85" fmla="*/ 1553576 w 4897678"/>
              <a:gd name="connsiteY85"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16944 w 4897678"/>
              <a:gd name="connsiteY27" fmla="*/ 5513206 h 6858000"/>
              <a:gd name="connsiteX28" fmla="*/ 445799 w 4897678"/>
              <a:gd name="connsiteY28" fmla="*/ 5395474 h 6858000"/>
              <a:gd name="connsiteX29" fmla="*/ 402007 w 4897678"/>
              <a:gd name="connsiteY29" fmla="*/ 5241278 h 6858000"/>
              <a:gd name="connsiteX30" fmla="*/ 410672 w 4897678"/>
              <a:gd name="connsiteY30" fmla="*/ 5231022 h 6858000"/>
              <a:gd name="connsiteX31" fmla="*/ 442663 w 4897678"/>
              <a:gd name="connsiteY31" fmla="*/ 5192994 h 6858000"/>
              <a:gd name="connsiteX32" fmla="*/ 488625 w 4897678"/>
              <a:gd name="connsiteY32" fmla="*/ 5065268 h 6858000"/>
              <a:gd name="connsiteX33" fmla="*/ 604868 w 4897678"/>
              <a:gd name="connsiteY33" fmla="*/ 4966224 h 6858000"/>
              <a:gd name="connsiteX34" fmla="*/ 739205 w 4897678"/>
              <a:gd name="connsiteY34" fmla="*/ 4844222 h 6858000"/>
              <a:gd name="connsiteX35" fmla="*/ 916267 w 4897678"/>
              <a:gd name="connsiteY35" fmla="*/ 4639226 h 6858000"/>
              <a:gd name="connsiteX36" fmla="*/ 960970 w 4897678"/>
              <a:gd name="connsiteY36" fmla="*/ 4458968 h 6858000"/>
              <a:gd name="connsiteX37" fmla="*/ 974467 w 4897678"/>
              <a:gd name="connsiteY37" fmla="*/ 4400454 h 6858000"/>
              <a:gd name="connsiteX38" fmla="*/ 1019252 w 4897678"/>
              <a:gd name="connsiteY38" fmla="*/ 4326337 h 6858000"/>
              <a:gd name="connsiteX39" fmla="*/ 1097435 w 4897678"/>
              <a:gd name="connsiteY39" fmla="*/ 4004432 h 6858000"/>
              <a:gd name="connsiteX40" fmla="*/ 1115477 w 4897678"/>
              <a:gd name="connsiteY40" fmla="*/ 3887430 h 6858000"/>
              <a:gd name="connsiteX41" fmla="*/ 1129980 w 4897678"/>
              <a:gd name="connsiteY41" fmla="*/ 3841018 h 6858000"/>
              <a:gd name="connsiteX42" fmla="*/ 1128054 w 4897678"/>
              <a:gd name="connsiteY42" fmla="*/ 3833633 h 6858000"/>
              <a:gd name="connsiteX43" fmla="*/ 1144766 w 4897678"/>
              <a:gd name="connsiteY43" fmla="*/ 3703595 h 6858000"/>
              <a:gd name="connsiteX44" fmla="*/ 1146269 w 4897678"/>
              <a:gd name="connsiteY44" fmla="*/ 3675779 h 6858000"/>
              <a:gd name="connsiteX45" fmla="*/ 1145250 w 4897678"/>
              <a:gd name="connsiteY45" fmla="*/ 3673177 h 6858000"/>
              <a:gd name="connsiteX46" fmla="*/ 1145144 w 4897678"/>
              <a:gd name="connsiteY46" fmla="*/ 3399727 h 6858000"/>
              <a:gd name="connsiteX47" fmla="*/ 1153102 w 4897678"/>
              <a:gd name="connsiteY47" fmla="*/ 3022588 h 6858000"/>
              <a:gd name="connsiteX48" fmla="*/ 1187493 w 4897678"/>
              <a:gd name="connsiteY48" fmla="*/ 2780324 h 6858000"/>
              <a:gd name="connsiteX49" fmla="*/ 1174471 w 4897678"/>
              <a:gd name="connsiteY49" fmla="*/ 2636046 h 6858000"/>
              <a:gd name="connsiteX50" fmla="*/ 1173030 w 4897678"/>
              <a:gd name="connsiteY50" fmla="*/ 2517573 h 6858000"/>
              <a:gd name="connsiteX51" fmla="*/ 1179971 w 4897678"/>
              <a:gd name="connsiteY51" fmla="*/ 2259305 h 6858000"/>
              <a:gd name="connsiteX52" fmla="*/ 1180091 w 4897678"/>
              <a:gd name="connsiteY52" fmla="*/ 2154737 h 6858000"/>
              <a:gd name="connsiteX53" fmla="*/ 1173497 w 4897678"/>
              <a:gd name="connsiteY53" fmla="*/ 2118139 h 6858000"/>
              <a:gd name="connsiteX54" fmla="*/ 1168754 w 4897678"/>
              <a:gd name="connsiteY54" fmla="*/ 2064932 h 6858000"/>
              <a:gd name="connsiteX55" fmla="*/ 1175360 w 4897678"/>
              <a:gd name="connsiteY55" fmla="*/ 2031780 h 6858000"/>
              <a:gd name="connsiteX56" fmla="*/ 1175420 w 4897678"/>
              <a:gd name="connsiteY56" fmla="*/ 2025741 h 6858000"/>
              <a:gd name="connsiteX57" fmla="*/ 1192392 w 4897678"/>
              <a:gd name="connsiteY57" fmla="*/ 1985855 h 6858000"/>
              <a:gd name="connsiteX58" fmla="*/ 1240537 w 4897678"/>
              <a:gd name="connsiteY58" fmla="*/ 1810891 h 6858000"/>
              <a:gd name="connsiteX59" fmla="*/ 1262324 w 4897678"/>
              <a:gd name="connsiteY59" fmla="*/ 1680343 h 6858000"/>
              <a:gd name="connsiteX60" fmla="*/ 1264475 w 4897678"/>
              <a:gd name="connsiteY60" fmla="*/ 1634781 h 6858000"/>
              <a:gd name="connsiteX61" fmla="*/ 1268425 w 4897678"/>
              <a:gd name="connsiteY61" fmla="*/ 1558391 h 6858000"/>
              <a:gd name="connsiteX62" fmla="*/ 1263100 w 4897678"/>
              <a:gd name="connsiteY62" fmla="*/ 1489998 h 6858000"/>
              <a:gd name="connsiteX63" fmla="*/ 1286195 w 4897678"/>
              <a:gd name="connsiteY63" fmla="*/ 1421105 h 6858000"/>
              <a:gd name="connsiteX64" fmla="*/ 1298315 w 4897678"/>
              <a:gd name="connsiteY64" fmla="*/ 1361656 h 6858000"/>
              <a:gd name="connsiteX65" fmla="*/ 1294008 w 4897678"/>
              <a:gd name="connsiteY65" fmla="*/ 1357170 h 6858000"/>
              <a:gd name="connsiteX66" fmla="*/ 1295031 w 4897678"/>
              <a:gd name="connsiteY66" fmla="*/ 1349556 h 6858000"/>
              <a:gd name="connsiteX67" fmla="*/ 1301170 w 4897678"/>
              <a:gd name="connsiteY67" fmla="*/ 1345177 h 6858000"/>
              <a:gd name="connsiteX68" fmla="*/ 1337115 w 4897678"/>
              <a:gd name="connsiteY68" fmla="*/ 1249089 h 6858000"/>
              <a:gd name="connsiteX69" fmla="*/ 1335308 w 4897678"/>
              <a:gd name="connsiteY69" fmla="*/ 1164961 h 6858000"/>
              <a:gd name="connsiteX70" fmla="*/ 1365049 w 4897678"/>
              <a:gd name="connsiteY70" fmla="*/ 1102487 h 6858000"/>
              <a:gd name="connsiteX71" fmla="*/ 1380977 w 4897678"/>
              <a:gd name="connsiteY71" fmla="*/ 1051638 h 6858000"/>
              <a:gd name="connsiteX72" fmla="*/ 1360650 w 4897678"/>
              <a:gd name="connsiteY72" fmla="*/ 950605 h 6858000"/>
              <a:gd name="connsiteX73" fmla="*/ 1321700 w 4897678"/>
              <a:gd name="connsiteY73" fmla="*/ 890133 h 6858000"/>
              <a:gd name="connsiteX74" fmla="*/ 1306943 w 4897678"/>
              <a:gd name="connsiteY74" fmla="*/ 779617 h 6858000"/>
              <a:gd name="connsiteX75" fmla="*/ 1304115 w 4897678"/>
              <a:gd name="connsiteY75" fmla="*/ 737583 h 6858000"/>
              <a:gd name="connsiteX76" fmla="*/ 1363659 w 4897678"/>
              <a:gd name="connsiteY76" fmla="*/ 600848 h 6858000"/>
              <a:gd name="connsiteX77" fmla="*/ 1357066 w 4897678"/>
              <a:gd name="connsiteY77" fmla="*/ 530653 h 6858000"/>
              <a:gd name="connsiteX78" fmla="*/ 1373630 w 4897678"/>
              <a:gd name="connsiteY78" fmla="*/ 455615 h 6858000"/>
              <a:gd name="connsiteX79" fmla="*/ 1413997 w 4897678"/>
              <a:gd name="connsiteY79" fmla="*/ 334926 h 6858000"/>
              <a:gd name="connsiteX80" fmla="*/ 1442766 w 4897678"/>
              <a:gd name="connsiteY80" fmla="*/ 236597 h 6858000"/>
              <a:gd name="connsiteX81" fmla="*/ 1470206 w 4897678"/>
              <a:gd name="connsiteY81" fmla="*/ 182099 h 6858000"/>
              <a:gd name="connsiteX82" fmla="*/ 1462879 w 4897678"/>
              <a:gd name="connsiteY82" fmla="*/ 128551 h 6858000"/>
              <a:gd name="connsiteX83" fmla="*/ 1481070 w 4897678"/>
              <a:gd name="connsiteY83" fmla="*/ 69025 h 6858000"/>
              <a:gd name="connsiteX84" fmla="*/ 1504205 w 4897678"/>
              <a:gd name="connsiteY84" fmla="*/ 42915 h 6858000"/>
              <a:gd name="connsiteX85" fmla="*/ 1553576 w 4897678"/>
              <a:gd name="connsiteY85"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86282 w 4897678"/>
              <a:gd name="connsiteY27" fmla="*/ 5513206 h 6858000"/>
              <a:gd name="connsiteX28" fmla="*/ 445799 w 4897678"/>
              <a:gd name="connsiteY28" fmla="*/ 5395474 h 6858000"/>
              <a:gd name="connsiteX29" fmla="*/ 402007 w 4897678"/>
              <a:gd name="connsiteY29" fmla="*/ 5241278 h 6858000"/>
              <a:gd name="connsiteX30" fmla="*/ 410672 w 4897678"/>
              <a:gd name="connsiteY30" fmla="*/ 5231022 h 6858000"/>
              <a:gd name="connsiteX31" fmla="*/ 442663 w 4897678"/>
              <a:gd name="connsiteY31" fmla="*/ 5192994 h 6858000"/>
              <a:gd name="connsiteX32" fmla="*/ 488625 w 4897678"/>
              <a:gd name="connsiteY32" fmla="*/ 5065268 h 6858000"/>
              <a:gd name="connsiteX33" fmla="*/ 604868 w 4897678"/>
              <a:gd name="connsiteY33" fmla="*/ 4966224 h 6858000"/>
              <a:gd name="connsiteX34" fmla="*/ 739205 w 4897678"/>
              <a:gd name="connsiteY34" fmla="*/ 4844222 h 6858000"/>
              <a:gd name="connsiteX35" fmla="*/ 916267 w 4897678"/>
              <a:gd name="connsiteY35" fmla="*/ 4639226 h 6858000"/>
              <a:gd name="connsiteX36" fmla="*/ 960970 w 4897678"/>
              <a:gd name="connsiteY36" fmla="*/ 4458968 h 6858000"/>
              <a:gd name="connsiteX37" fmla="*/ 974467 w 4897678"/>
              <a:gd name="connsiteY37" fmla="*/ 4400454 h 6858000"/>
              <a:gd name="connsiteX38" fmla="*/ 1019252 w 4897678"/>
              <a:gd name="connsiteY38" fmla="*/ 4326337 h 6858000"/>
              <a:gd name="connsiteX39" fmla="*/ 1097435 w 4897678"/>
              <a:gd name="connsiteY39" fmla="*/ 4004432 h 6858000"/>
              <a:gd name="connsiteX40" fmla="*/ 1115477 w 4897678"/>
              <a:gd name="connsiteY40" fmla="*/ 3887430 h 6858000"/>
              <a:gd name="connsiteX41" fmla="*/ 1129980 w 4897678"/>
              <a:gd name="connsiteY41" fmla="*/ 3841018 h 6858000"/>
              <a:gd name="connsiteX42" fmla="*/ 1128054 w 4897678"/>
              <a:gd name="connsiteY42" fmla="*/ 3833633 h 6858000"/>
              <a:gd name="connsiteX43" fmla="*/ 1144766 w 4897678"/>
              <a:gd name="connsiteY43" fmla="*/ 3703595 h 6858000"/>
              <a:gd name="connsiteX44" fmla="*/ 1146269 w 4897678"/>
              <a:gd name="connsiteY44" fmla="*/ 3675779 h 6858000"/>
              <a:gd name="connsiteX45" fmla="*/ 1145250 w 4897678"/>
              <a:gd name="connsiteY45" fmla="*/ 3673177 h 6858000"/>
              <a:gd name="connsiteX46" fmla="*/ 1145144 w 4897678"/>
              <a:gd name="connsiteY46" fmla="*/ 3399727 h 6858000"/>
              <a:gd name="connsiteX47" fmla="*/ 1153102 w 4897678"/>
              <a:gd name="connsiteY47" fmla="*/ 3022588 h 6858000"/>
              <a:gd name="connsiteX48" fmla="*/ 1187493 w 4897678"/>
              <a:gd name="connsiteY48" fmla="*/ 2780324 h 6858000"/>
              <a:gd name="connsiteX49" fmla="*/ 1174471 w 4897678"/>
              <a:gd name="connsiteY49" fmla="*/ 2636046 h 6858000"/>
              <a:gd name="connsiteX50" fmla="*/ 1173030 w 4897678"/>
              <a:gd name="connsiteY50" fmla="*/ 2517573 h 6858000"/>
              <a:gd name="connsiteX51" fmla="*/ 1179971 w 4897678"/>
              <a:gd name="connsiteY51" fmla="*/ 2259305 h 6858000"/>
              <a:gd name="connsiteX52" fmla="*/ 1180091 w 4897678"/>
              <a:gd name="connsiteY52" fmla="*/ 2154737 h 6858000"/>
              <a:gd name="connsiteX53" fmla="*/ 1173497 w 4897678"/>
              <a:gd name="connsiteY53" fmla="*/ 2118139 h 6858000"/>
              <a:gd name="connsiteX54" fmla="*/ 1168754 w 4897678"/>
              <a:gd name="connsiteY54" fmla="*/ 2064932 h 6858000"/>
              <a:gd name="connsiteX55" fmla="*/ 1175360 w 4897678"/>
              <a:gd name="connsiteY55" fmla="*/ 2031780 h 6858000"/>
              <a:gd name="connsiteX56" fmla="*/ 1175420 w 4897678"/>
              <a:gd name="connsiteY56" fmla="*/ 2025741 h 6858000"/>
              <a:gd name="connsiteX57" fmla="*/ 1192392 w 4897678"/>
              <a:gd name="connsiteY57" fmla="*/ 1985855 h 6858000"/>
              <a:gd name="connsiteX58" fmla="*/ 1240537 w 4897678"/>
              <a:gd name="connsiteY58" fmla="*/ 1810891 h 6858000"/>
              <a:gd name="connsiteX59" fmla="*/ 1262324 w 4897678"/>
              <a:gd name="connsiteY59" fmla="*/ 1680343 h 6858000"/>
              <a:gd name="connsiteX60" fmla="*/ 1264475 w 4897678"/>
              <a:gd name="connsiteY60" fmla="*/ 1634781 h 6858000"/>
              <a:gd name="connsiteX61" fmla="*/ 1268425 w 4897678"/>
              <a:gd name="connsiteY61" fmla="*/ 1558391 h 6858000"/>
              <a:gd name="connsiteX62" fmla="*/ 1263100 w 4897678"/>
              <a:gd name="connsiteY62" fmla="*/ 1489998 h 6858000"/>
              <a:gd name="connsiteX63" fmla="*/ 1286195 w 4897678"/>
              <a:gd name="connsiteY63" fmla="*/ 1421105 h 6858000"/>
              <a:gd name="connsiteX64" fmla="*/ 1298315 w 4897678"/>
              <a:gd name="connsiteY64" fmla="*/ 1361656 h 6858000"/>
              <a:gd name="connsiteX65" fmla="*/ 1294008 w 4897678"/>
              <a:gd name="connsiteY65" fmla="*/ 1357170 h 6858000"/>
              <a:gd name="connsiteX66" fmla="*/ 1295031 w 4897678"/>
              <a:gd name="connsiteY66" fmla="*/ 1349556 h 6858000"/>
              <a:gd name="connsiteX67" fmla="*/ 1301170 w 4897678"/>
              <a:gd name="connsiteY67" fmla="*/ 1345177 h 6858000"/>
              <a:gd name="connsiteX68" fmla="*/ 1337115 w 4897678"/>
              <a:gd name="connsiteY68" fmla="*/ 1249089 h 6858000"/>
              <a:gd name="connsiteX69" fmla="*/ 1335308 w 4897678"/>
              <a:gd name="connsiteY69" fmla="*/ 1164961 h 6858000"/>
              <a:gd name="connsiteX70" fmla="*/ 1365049 w 4897678"/>
              <a:gd name="connsiteY70" fmla="*/ 1102487 h 6858000"/>
              <a:gd name="connsiteX71" fmla="*/ 1380977 w 4897678"/>
              <a:gd name="connsiteY71" fmla="*/ 1051638 h 6858000"/>
              <a:gd name="connsiteX72" fmla="*/ 1360650 w 4897678"/>
              <a:gd name="connsiteY72" fmla="*/ 950605 h 6858000"/>
              <a:gd name="connsiteX73" fmla="*/ 1321700 w 4897678"/>
              <a:gd name="connsiteY73" fmla="*/ 890133 h 6858000"/>
              <a:gd name="connsiteX74" fmla="*/ 1306943 w 4897678"/>
              <a:gd name="connsiteY74" fmla="*/ 779617 h 6858000"/>
              <a:gd name="connsiteX75" fmla="*/ 1304115 w 4897678"/>
              <a:gd name="connsiteY75" fmla="*/ 737583 h 6858000"/>
              <a:gd name="connsiteX76" fmla="*/ 1363659 w 4897678"/>
              <a:gd name="connsiteY76" fmla="*/ 600848 h 6858000"/>
              <a:gd name="connsiteX77" fmla="*/ 1357066 w 4897678"/>
              <a:gd name="connsiteY77" fmla="*/ 530653 h 6858000"/>
              <a:gd name="connsiteX78" fmla="*/ 1373630 w 4897678"/>
              <a:gd name="connsiteY78" fmla="*/ 455615 h 6858000"/>
              <a:gd name="connsiteX79" fmla="*/ 1413997 w 4897678"/>
              <a:gd name="connsiteY79" fmla="*/ 334926 h 6858000"/>
              <a:gd name="connsiteX80" fmla="*/ 1442766 w 4897678"/>
              <a:gd name="connsiteY80" fmla="*/ 236597 h 6858000"/>
              <a:gd name="connsiteX81" fmla="*/ 1470206 w 4897678"/>
              <a:gd name="connsiteY81" fmla="*/ 182099 h 6858000"/>
              <a:gd name="connsiteX82" fmla="*/ 1462879 w 4897678"/>
              <a:gd name="connsiteY82" fmla="*/ 128551 h 6858000"/>
              <a:gd name="connsiteX83" fmla="*/ 1481070 w 4897678"/>
              <a:gd name="connsiteY83" fmla="*/ 69025 h 6858000"/>
              <a:gd name="connsiteX84" fmla="*/ 1504205 w 4897678"/>
              <a:gd name="connsiteY84" fmla="*/ 42915 h 6858000"/>
              <a:gd name="connsiteX85" fmla="*/ 1553576 w 4897678"/>
              <a:gd name="connsiteY85"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86282 w 4897678"/>
              <a:gd name="connsiteY27" fmla="*/ 5513206 h 6858000"/>
              <a:gd name="connsiteX28" fmla="*/ 445799 w 4897678"/>
              <a:gd name="connsiteY28" fmla="*/ 5395474 h 6858000"/>
              <a:gd name="connsiteX29" fmla="*/ 402007 w 4897678"/>
              <a:gd name="connsiteY29" fmla="*/ 5241278 h 6858000"/>
              <a:gd name="connsiteX30" fmla="*/ 410672 w 4897678"/>
              <a:gd name="connsiteY30" fmla="*/ 5231022 h 6858000"/>
              <a:gd name="connsiteX31" fmla="*/ 442663 w 4897678"/>
              <a:gd name="connsiteY31" fmla="*/ 5192994 h 6858000"/>
              <a:gd name="connsiteX32" fmla="*/ 604868 w 4897678"/>
              <a:gd name="connsiteY32" fmla="*/ 4966224 h 6858000"/>
              <a:gd name="connsiteX33" fmla="*/ 739205 w 4897678"/>
              <a:gd name="connsiteY33" fmla="*/ 4844222 h 6858000"/>
              <a:gd name="connsiteX34" fmla="*/ 916267 w 4897678"/>
              <a:gd name="connsiteY34" fmla="*/ 4639226 h 6858000"/>
              <a:gd name="connsiteX35" fmla="*/ 960970 w 4897678"/>
              <a:gd name="connsiteY35" fmla="*/ 4458968 h 6858000"/>
              <a:gd name="connsiteX36" fmla="*/ 974467 w 4897678"/>
              <a:gd name="connsiteY36" fmla="*/ 4400454 h 6858000"/>
              <a:gd name="connsiteX37" fmla="*/ 1019252 w 4897678"/>
              <a:gd name="connsiteY37" fmla="*/ 4326337 h 6858000"/>
              <a:gd name="connsiteX38" fmla="*/ 1097435 w 4897678"/>
              <a:gd name="connsiteY38" fmla="*/ 4004432 h 6858000"/>
              <a:gd name="connsiteX39" fmla="*/ 1115477 w 4897678"/>
              <a:gd name="connsiteY39" fmla="*/ 3887430 h 6858000"/>
              <a:gd name="connsiteX40" fmla="*/ 1129980 w 4897678"/>
              <a:gd name="connsiteY40" fmla="*/ 3841018 h 6858000"/>
              <a:gd name="connsiteX41" fmla="*/ 1128054 w 4897678"/>
              <a:gd name="connsiteY41" fmla="*/ 3833633 h 6858000"/>
              <a:gd name="connsiteX42" fmla="*/ 1144766 w 4897678"/>
              <a:gd name="connsiteY42" fmla="*/ 3703595 h 6858000"/>
              <a:gd name="connsiteX43" fmla="*/ 1146269 w 4897678"/>
              <a:gd name="connsiteY43" fmla="*/ 3675779 h 6858000"/>
              <a:gd name="connsiteX44" fmla="*/ 1145250 w 4897678"/>
              <a:gd name="connsiteY44" fmla="*/ 3673177 h 6858000"/>
              <a:gd name="connsiteX45" fmla="*/ 1145144 w 4897678"/>
              <a:gd name="connsiteY45" fmla="*/ 3399727 h 6858000"/>
              <a:gd name="connsiteX46" fmla="*/ 1153102 w 4897678"/>
              <a:gd name="connsiteY46" fmla="*/ 3022588 h 6858000"/>
              <a:gd name="connsiteX47" fmla="*/ 1187493 w 4897678"/>
              <a:gd name="connsiteY47" fmla="*/ 2780324 h 6858000"/>
              <a:gd name="connsiteX48" fmla="*/ 1174471 w 4897678"/>
              <a:gd name="connsiteY48" fmla="*/ 2636046 h 6858000"/>
              <a:gd name="connsiteX49" fmla="*/ 1173030 w 4897678"/>
              <a:gd name="connsiteY49" fmla="*/ 2517573 h 6858000"/>
              <a:gd name="connsiteX50" fmla="*/ 1179971 w 4897678"/>
              <a:gd name="connsiteY50" fmla="*/ 2259305 h 6858000"/>
              <a:gd name="connsiteX51" fmla="*/ 1180091 w 4897678"/>
              <a:gd name="connsiteY51" fmla="*/ 2154737 h 6858000"/>
              <a:gd name="connsiteX52" fmla="*/ 1173497 w 4897678"/>
              <a:gd name="connsiteY52" fmla="*/ 2118139 h 6858000"/>
              <a:gd name="connsiteX53" fmla="*/ 1168754 w 4897678"/>
              <a:gd name="connsiteY53" fmla="*/ 2064932 h 6858000"/>
              <a:gd name="connsiteX54" fmla="*/ 1175360 w 4897678"/>
              <a:gd name="connsiteY54" fmla="*/ 2031780 h 6858000"/>
              <a:gd name="connsiteX55" fmla="*/ 1175420 w 4897678"/>
              <a:gd name="connsiteY55" fmla="*/ 2025741 h 6858000"/>
              <a:gd name="connsiteX56" fmla="*/ 1192392 w 4897678"/>
              <a:gd name="connsiteY56" fmla="*/ 1985855 h 6858000"/>
              <a:gd name="connsiteX57" fmla="*/ 1240537 w 4897678"/>
              <a:gd name="connsiteY57" fmla="*/ 1810891 h 6858000"/>
              <a:gd name="connsiteX58" fmla="*/ 1262324 w 4897678"/>
              <a:gd name="connsiteY58" fmla="*/ 1680343 h 6858000"/>
              <a:gd name="connsiteX59" fmla="*/ 1264475 w 4897678"/>
              <a:gd name="connsiteY59" fmla="*/ 1634781 h 6858000"/>
              <a:gd name="connsiteX60" fmla="*/ 1268425 w 4897678"/>
              <a:gd name="connsiteY60" fmla="*/ 1558391 h 6858000"/>
              <a:gd name="connsiteX61" fmla="*/ 1263100 w 4897678"/>
              <a:gd name="connsiteY61" fmla="*/ 1489998 h 6858000"/>
              <a:gd name="connsiteX62" fmla="*/ 1286195 w 4897678"/>
              <a:gd name="connsiteY62" fmla="*/ 1421105 h 6858000"/>
              <a:gd name="connsiteX63" fmla="*/ 1298315 w 4897678"/>
              <a:gd name="connsiteY63" fmla="*/ 1361656 h 6858000"/>
              <a:gd name="connsiteX64" fmla="*/ 1294008 w 4897678"/>
              <a:gd name="connsiteY64" fmla="*/ 1357170 h 6858000"/>
              <a:gd name="connsiteX65" fmla="*/ 1295031 w 4897678"/>
              <a:gd name="connsiteY65" fmla="*/ 1349556 h 6858000"/>
              <a:gd name="connsiteX66" fmla="*/ 1301170 w 4897678"/>
              <a:gd name="connsiteY66" fmla="*/ 1345177 h 6858000"/>
              <a:gd name="connsiteX67" fmla="*/ 1337115 w 4897678"/>
              <a:gd name="connsiteY67" fmla="*/ 1249089 h 6858000"/>
              <a:gd name="connsiteX68" fmla="*/ 1335308 w 4897678"/>
              <a:gd name="connsiteY68" fmla="*/ 1164961 h 6858000"/>
              <a:gd name="connsiteX69" fmla="*/ 1365049 w 4897678"/>
              <a:gd name="connsiteY69" fmla="*/ 1102487 h 6858000"/>
              <a:gd name="connsiteX70" fmla="*/ 1380977 w 4897678"/>
              <a:gd name="connsiteY70" fmla="*/ 1051638 h 6858000"/>
              <a:gd name="connsiteX71" fmla="*/ 1360650 w 4897678"/>
              <a:gd name="connsiteY71" fmla="*/ 950605 h 6858000"/>
              <a:gd name="connsiteX72" fmla="*/ 1321700 w 4897678"/>
              <a:gd name="connsiteY72" fmla="*/ 890133 h 6858000"/>
              <a:gd name="connsiteX73" fmla="*/ 1306943 w 4897678"/>
              <a:gd name="connsiteY73" fmla="*/ 779617 h 6858000"/>
              <a:gd name="connsiteX74" fmla="*/ 1304115 w 4897678"/>
              <a:gd name="connsiteY74" fmla="*/ 737583 h 6858000"/>
              <a:gd name="connsiteX75" fmla="*/ 1363659 w 4897678"/>
              <a:gd name="connsiteY75" fmla="*/ 600848 h 6858000"/>
              <a:gd name="connsiteX76" fmla="*/ 1357066 w 4897678"/>
              <a:gd name="connsiteY76" fmla="*/ 530653 h 6858000"/>
              <a:gd name="connsiteX77" fmla="*/ 1373630 w 4897678"/>
              <a:gd name="connsiteY77" fmla="*/ 455615 h 6858000"/>
              <a:gd name="connsiteX78" fmla="*/ 1413997 w 4897678"/>
              <a:gd name="connsiteY78" fmla="*/ 334926 h 6858000"/>
              <a:gd name="connsiteX79" fmla="*/ 1442766 w 4897678"/>
              <a:gd name="connsiteY79" fmla="*/ 236597 h 6858000"/>
              <a:gd name="connsiteX80" fmla="*/ 1470206 w 4897678"/>
              <a:gd name="connsiteY80" fmla="*/ 182099 h 6858000"/>
              <a:gd name="connsiteX81" fmla="*/ 1462879 w 4897678"/>
              <a:gd name="connsiteY81" fmla="*/ 128551 h 6858000"/>
              <a:gd name="connsiteX82" fmla="*/ 1481070 w 4897678"/>
              <a:gd name="connsiteY82" fmla="*/ 69025 h 6858000"/>
              <a:gd name="connsiteX83" fmla="*/ 1504205 w 4897678"/>
              <a:gd name="connsiteY83" fmla="*/ 42915 h 6858000"/>
              <a:gd name="connsiteX84" fmla="*/ 1553576 w 4897678"/>
              <a:gd name="connsiteY84"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86282 w 4897678"/>
              <a:gd name="connsiteY27" fmla="*/ 5513206 h 6858000"/>
              <a:gd name="connsiteX28" fmla="*/ 445799 w 4897678"/>
              <a:gd name="connsiteY28" fmla="*/ 5395474 h 6858000"/>
              <a:gd name="connsiteX29" fmla="*/ 402007 w 4897678"/>
              <a:gd name="connsiteY29" fmla="*/ 5241278 h 6858000"/>
              <a:gd name="connsiteX30" fmla="*/ 410672 w 4897678"/>
              <a:gd name="connsiteY30" fmla="*/ 5231022 h 6858000"/>
              <a:gd name="connsiteX31" fmla="*/ 604868 w 4897678"/>
              <a:gd name="connsiteY31" fmla="*/ 4966224 h 6858000"/>
              <a:gd name="connsiteX32" fmla="*/ 739205 w 4897678"/>
              <a:gd name="connsiteY32" fmla="*/ 4844222 h 6858000"/>
              <a:gd name="connsiteX33" fmla="*/ 916267 w 4897678"/>
              <a:gd name="connsiteY33" fmla="*/ 4639226 h 6858000"/>
              <a:gd name="connsiteX34" fmla="*/ 960970 w 4897678"/>
              <a:gd name="connsiteY34" fmla="*/ 4458968 h 6858000"/>
              <a:gd name="connsiteX35" fmla="*/ 974467 w 4897678"/>
              <a:gd name="connsiteY35" fmla="*/ 4400454 h 6858000"/>
              <a:gd name="connsiteX36" fmla="*/ 1019252 w 4897678"/>
              <a:gd name="connsiteY36" fmla="*/ 4326337 h 6858000"/>
              <a:gd name="connsiteX37" fmla="*/ 1097435 w 4897678"/>
              <a:gd name="connsiteY37" fmla="*/ 4004432 h 6858000"/>
              <a:gd name="connsiteX38" fmla="*/ 1115477 w 4897678"/>
              <a:gd name="connsiteY38" fmla="*/ 3887430 h 6858000"/>
              <a:gd name="connsiteX39" fmla="*/ 1129980 w 4897678"/>
              <a:gd name="connsiteY39" fmla="*/ 3841018 h 6858000"/>
              <a:gd name="connsiteX40" fmla="*/ 1128054 w 4897678"/>
              <a:gd name="connsiteY40" fmla="*/ 3833633 h 6858000"/>
              <a:gd name="connsiteX41" fmla="*/ 1144766 w 4897678"/>
              <a:gd name="connsiteY41" fmla="*/ 3703595 h 6858000"/>
              <a:gd name="connsiteX42" fmla="*/ 1146269 w 4897678"/>
              <a:gd name="connsiteY42" fmla="*/ 3675779 h 6858000"/>
              <a:gd name="connsiteX43" fmla="*/ 1145250 w 4897678"/>
              <a:gd name="connsiteY43" fmla="*/ 3673177 h 6858000"/>
              <a:gd name="connsiteX44" fmla="*/ 1145144 w 4897678"/>
              <a:gd name="connsiteY44" fmla="*/ 3399727 h 6858000"/>
              <a:gd name="connsiteX45" fmla="*/ 1153102 w 4897678"/>
              <a:gd name="connsiteY45" fmla="*/ 3022588 h 6858000"/>
              <a:gd name="connsiteX46" fmla="*/ 1187493 w 4897678"/>
              <a:gd name="connsiteY46" fmla="*/ 2780324 h 6858000"/>
              <a:gd name="connsiteX47" fmla="*/ 1174471 w 4897678"/>
              <a:gd name="connsiteY47" fmla="*/ 2636046 h 6858000"/>
              <a:gd name="connsiteX48" fmla="*/ 1173030 w 4897678"/>
              <a:gd name="connsiteY48" fmla="*/ 2517573 h 6858000"/>
              <a:gd name="connsiteX49" fmla="*/ 1179971 w 4897678"/>
              <a:gd name="connsiteY49" fmla="*/ 2259305 h 6858000"/>
              <a:gd name="connsiteX50" fmla="*/ 1180091 w 4897678"/>
              <a:gd name="connsiteY50" fmla="*/ 2154737 h 6858000"/>
              <a:gd name="connsiteX51" fmla="*/ 1173497 w 4897678"/>
              <a:gd name="connsiteY51" fmla="*/ 2118139 h 6858000"/>
              <a:gd name="connsiteX52" fmla="*/ 1168754 w 4897678"/>
              <a:gd name="connsiteY52" fmla="*/ 2064932 h 6858000"/>
              <a:gd name="connsiteX53" fmla="*/ 1175360 w 4897678"/>
              <a:gd name="connsiteY53" fmla="*/ 2031780 h 6858000"/>
              <a:gd name="connsiteX54" fmla="*/ 1175420 w 4897678"/>
              <a:gd name="connsiteY54" fmla="*/ 2025741 h 6858000"/>
              <a:gd name="connsiteX55" fmla="*/ 1192392 w 4897678"/>
              <a:gd name="connsiteY55" fmla="*/ 1985855 h 6858000"/>
              <a:gd name="connsiteX56" fmla="*/ 1240537 w 4897678"/>
              <a:gd name="connsiteY56" fmla="*/ 1810891 h 6858000"/>
              <a:gd name="connsiteX57" fmla="*/ 1262324 w 4897678"/>
              <a:gd name="connsiteY57" fmla="*/ 1680343 h 6858000"/>
              <a:gd name="connsiteX58" fmla="*/ 1264475 w 4897678"/>
              <a:gd name="connsiteY58" fmla="*/ 1634781 h 6858000"/>
              <a:gd name="connsiteX59" fmla="*/ 1268425 w 4897678"/>
              <a:gd name="connsiteY59" fmla="*/ 1558391 h 6858000"/>
              <a:gd name="connsiteX60" fmla="*/ 1263100 w 4897678"/>
              <a:gd name="connsiteY60" fmla="*/ 1489998 h 6858000"/>
              <a:gd name="connsiteX61" fmla="*/ 1286195 w 4897678"/>
              <a:gd name="connsiteY61" fmla="*/ 1421105 h 6858000"/>
              <a:gd name="connsiteX62" fmla="*/ 1298315 w 4897678"/>
              <a:gd name="connsiteY62" fmla="*/ 1361656 h 6858000"/>
              <a:gd name="connsiteX63" fmla="*/ 1294008 w 4897678"/>
              <a:gd name="connsiteY63" fmla="*/ 1357170 h 6858000"/>
              <a:gd name="connsiteX64" fmla="*/ 1295031 w 4897678"/>
              <a:gd name="connsiteY64" fmla="*/ 1349556 h 6858000"/>
              <a:gd name="connsiteX65" fmla="*/ 1301170 w 4897678"/>
              <a:gd name="connsiteY65" fmla="*/ 1345177 h 6858000"/>
              <a:gd name="connsiteX66" fmla="*/ 1337115 w 4897678"/>
              <a:gd name="connsiteY66" fmla="*/ 1249089 h 6858000"/>
              <a:gd name="connsiteX67" fmla="*/ 1335308 w 4897678"/>
              <a:gd name="connsiteY67" fmla="*/ 1164961 h 6858000"/>
              <a:gd name="connsiteX68" fmla="*/ 1365049 w 4897678"/>
              <a:gd name="connsiteY68" fmla="*/ 1102487 h 6858000"/>
              <a:gd name="connsiteX69" fmla="*/ 1380977 w 4897678"/>
              <a:gd name="connsiteY69" fmla="*/ 1051638 h 6858000"/>
              <a:gd name="connsiteX70" fmla="*/ 1360650 w 4897678"/>
              <a:gd name="connsiteY70" fmla="*/ 950605 h 6858000"/>
              <a:gd name="connsiteX71" fmla="*/ 1321700 w 4897678"/>
              <a:gd name="connsiteY71" fmla="*/ 890133 h 6858000"/>
              <a:gd name="connsiteX72" fmla="*/ 1306943 w 4897678"/>
              <a:gd name="connsiteY72" fmla="*/ 779617 h 6858000"/>
              <a:gd name="connsiteX73" fmla="*/ 1304115 w 4897678"/>
              <a:gd name="connsiteY73" fmla="*/ 737583 h 6858000"/>
              <a:gd name="connsiteX74" fmla="*/ 1363659 w 4897678"/>
              <a:gd name="connsiteY74" fmla="*/ 600848 h 6858000"/>
              <a:gd name="connsiteX75" fmla="*/ 1357066 w 4897678"/>
              <a:gd name="connsiteY75" fmla="*/ 530653 h 6858000"/>
              <a:gd name="connsiteX76" fmla="*/ 1373630 w 4897678"/>
              <a:gd name="connsiteY76" fmla="*/ 455615 h 6858000"/>
              <a:gd name="connsiteX77" fmla="*/ 1413997 w 4897678"/>
              <a:gd name="connsiteY77" fmla="*/ 334926 h 6858000"/>
              <a:gd name="connsiteX78" fmla="*/ 1442766 w 4897678"/>
              <a:gd name="connsiteY78" fmla="*/ 236597 h 6858000"/>
              <a:gd name="connsiteX79" fmla="*/ 1470206 w 4897678"/>
              <a:gd name="connsiteY79" fmla="*/ 182099 h 6858000"/>
              <a:gd name="connsiteX80" fmla="*/ 1462879 w 4897678"/>
              <a:gd name="connsiteY80" fmla="*/ 128551 h 6858000"/>
              <a:gd name="connsiteX81" fmla="*/ 1481070 w 4897678"/>
              <a:gd name="connsiteY81" fmla="*/ 69025 h 6858000"/>
              <a:gd name="connsiteX82" fmla="*/ 1504205 w 4897678"/>
              <a:gd name="connsiteY82" fmla="*/ 42915 h 6858000"/>
              <a:gd name="connsiteX83" fmla="*/ 1553576 w 4897678"/>
              <a:gd name="connsiteY83"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86282 w 4897678"/>
              <a:gd name="connsiteY27" fmla="*/ 5513206 h 6858000"/>
              <a:gd name="connsiteX28" fmla="*/ 445799 w 4897678"/>
              <a:gd name="connsiteY28" fmla="*/ 5395474 h 6858000"/>
              <a:gd name="connsiteX29" fmla="*/ 402007 w 4897678"/>
              <a:gd name="connsiteY29" fmla="*/ 5241278 h 6858000"/>
              <a:gd name="connsiteX30" fmla="*/ 506013 w 4897678"/>
              <a:gd name="connsiteY30" fmla="*/ 5187685 h 6858000"/>
              <a:gd name="connsiteX31" fmla="*/ 604868 w 4897678"/>
              <a:gd name="connsiteY31" fmla="*/ 4966224 h 6858000"/>
              <a:gd name="connsiteX32" fmla="*/ 739205 w 4897678"/>
              <a:gd name="connsiteY32" fmla="*/ 4844222 h 6858000"/>
              <a:gd name="connsiteX33" fmla="*/ 916267 w 4897678"/>
              <a:gd name="connsiteY33" fmla="*/ 4639226 h 6858000"/>
              <a:gd name="connsiteX34" fmla="*/ 960970 w 4897678"/>
              <a:gd name="connsiteY34" fmla="*/ 4458968 h 6858000"/>
              <a:gd name="connsiteX35" fmla="*/ 974467 w 4897678"/>
              <a:gd name="connsiteY35" fmla="*/ 4400454 h 6858000"/>
              <a:gd name="connsiteX36" fmla="*/ 1019252 w 4897678"/>
              <a:gd name="connsiteY36" fmla="*/ 4326337 h 6858000"/>
              <a:gd name="connsiteX37" fmla="*/ 1097435 w 4897678"/>
              <a:gd name="connsiteY37" fmla="*/ 4004432 h 6858000"/>
              <a:gd name="connsiteX38" fmla="*/ 1115477 w 4897678"/>
              <a:gd name="connsiteY38" fmla="*/ 3887430 h 6858000"/>
              <a:gd name="connsiteX39" fmla="*/ 1129980 w 4897678"/>
              <a:gd name="connsiteY39" fmla="*/ 3841018 h 6858000"/>
              <a:gd name="connsiteX40" fmla="*/ 1128054 w 4897678"/>
              <a:gd name="connsiteY40" fmla="*/ 3833633 h 6858000"/>
              <a:gd name="connsiteX41" fmla="*/ 1144766 w 4897678"/>
              <a:gd name="connsiteY41" fmla="*/ 3703595 h 6858000"/>
              <a:gd name="connsiteX42" fmla="*/ 1146269 w 4897678"/>
              <a:gd name="connsiteY42" fmla="*/ 3675779 h 6858000"/>
              <a:gd name="connsiteX43" fmla="*/ 1145250 w 4897678"/>
              <a:gd name="connsiteY43" fmla="*/ 3673177 h 6858000"/>
              <a:gd name="connsiteX44" fmla="*/ 1145144 w 4897678"/>
              <a:gd name="connsiteY44" fmla="*/ 3399727 h 6858000"/>
              <a:gd name="connsiteX45" fmla="*/ 1153102 w 4897678"/>
              <a:gd name="connsiteY45" fmla="*/ 3022588 h 6858000"/>
              <a:gd name="connsiteX46" fmla="*/ 1187493 w 4897678"/>
              <a:gd name="connsiteY46" fmla="*/ 2780324 h 6858000"/>
              <a:gd name="connsiteX47" fmla="*/ 1174471 w 4897678"/>
              <a:gd name="connsiteY47" fmla="*/ 2636046 h 6858000"/>
              <a:gd name="connsiteX48" fmla="*/ 1173030 w 4897678"/>
              <a:gd name="connsiteY48" fmla="*/ 2517573 h 6858000"/>
              <a:gd name="connsiteX49" fmla="*/ 1179971 w 4897678"/>
              <a:gd name="connsiteY49" fmla="*/ 2259305 h 6858000"/>
              <a:gd name="connsiteX50" fmla="*/ 1180091 w 4897678"/>
              <a:gd name="connsiteY50" fmla="*/ 2154737 h 6858000"/>
              <a:gd name="connsiteX51" fmla="*/ 1173497 w 4897678"/>
              <a:gd name="connsiteY51" fmla="*/ 2118139 h 6858000"/>
              <a:gd name="connsiteX52" fmla="*/ 1168754 w 4897678"/>
              <a:gd name="connsiteY52" fmla="*/ 2064932 h 6858000"/>
              <a:gd name="connsiteX53" fmla="*/ 1175360 w 4897678"/>
              <a:gd name="connsiteY53" fmla="*/ 2031780 h 6858000"/>
              <a:gd name="connsiteX54" fmla="*/ 1175420 w 4897678"/>
              <a:gd name="connsiteY54" fmla="*/ 2025741 h 6858000"/>
              <a:gd name="connsiteX55" fmla="*/ 1192392 w 4897678"/>
              <a:gd name="connsiteY55" fmla="*/ 1985855 h 6858000"/>
              <a:gd name="connsiteX56" fmla="*/ 1240537 w 4897678"/>
              <a:gd name="connsiteY56" fmla="*/ 1810891 h 6858000"/>
              <a:gd name="connsiteX57" fmla="*/ 1262324 w 4897678"/>
              <a:gd name="connsiteY57" fmla="*/ 1680343 h 6858000"/>
              <a:gd name="connsiteX58" fmla="*/ 1264475 w 4897678"/>
              <a:gd name="connsiteY58" fmla="*/ 1634781 h 6858000"/>
              <a:gd name="connsiteX59" fmla="*/ 1268425 w 4897678"/>
              <a:gd name="connsiteY59" fmla="*/ 1558391 h 6858000"/>
              <a:gd name="connsiteX60" fmla="*/ 1263100 w 4897678"/>
              <a:gd name="connsiteY60" fmla="*/ 1489998 h 6858000"/>
              <a:gd name="connsiteX61" fmla="*/ 1286195 w 4897678"/>
              <a:gd name="connsiteY61" fmla="*/ 1421105 h 6858000"/>
              <a:gd name="connsiteX62" fmla="*/ 1298315 w 4897678"/>
              <a:gd name="connsiteY62" fmla="*/ 1361656 h 6858000"/>
              <a:gd name="connsiteX63" fmla="*/ 1294008 w 4897678"/>
              <a:gd name="connsiteY63" fmla="*/ 1357170 h 6858000"/>
              <a:gd name="connsiteX64" fmla="*/ 1295031 w 4897678"/>
              <a:gd name="connsiteY64" fmla="*/ 1349556 h 6858000"/>
              <a:gd name="connsiteX65" fmla="*/ 1301170 w 4897678"/>
              <a:gd name="connsiteY65" fmla="*/ 1345177 h 6858000"/>
              <a:gd name="connsiteX66" fmla="*/ 1337115 w 4897678"/>
              <a:gd name="connsiteY66" fmla="*/ 1249089 h 6858000"/>
              <a:gd name="connsiteX67" fmla="*/ 1335308 w 4897678"/>
              <a:gd name="connsiteY67" fmla="*/ 1164961 h 6858000"/>
              <a:gd name="connsiteX68" fmla="*/ 1365049 w 4897678"/>
              <a:gd name="connsiteY68" fmla="*/ 1102487 h 6858000"/>
              <a:gd name="connsiteX69" fmla="*/ 1380977 w 4897678"/>
              <a:gd name="connsiteY69" fmla="*/ 1051638 h 6858000"/>
              <a:gd name="connsiteX70" fmla="*/ 1360650 w 4897678"/>
              <a:gd name="connsiteY70" fmla="*/ 950605 h 6858000"/>
              <a:gd name="connsiteX71" fmla="*/ 1321700 w 4897678"/>
              <a:gd name="connsiteY71" fmla="*/ 890133 h 6858000"/>
              <a:gd name="connsiteX72" fmla="*/ 1306943 w 4897678"/>
              <a:gd name="connsiteY72" fmla="*/ 779617 h 6858000"/>
              <a:gd name="connsiteX73" fmla="*/ 1304115 w 4897678"/>
              <a:gd name="connsiteY73" fmla="*/ 737583 h 6858000"/>
              <a:gd name="connsiteX74" fmla="*/ 1363659 w 4897678"/>
              <a:gd name="connsiteY74" fmla="*/ 600848 h 6858000"/>
              <a:gd name="connsiteX75" fmla="*/ 1357066 w 4897678"/>
              <a:gd name="connsiteY75" fmla="*/ 530653 h 6858000"/>
              <a:gd name="connsiteX76" fmla="*/ 1373630 w 4897678"/>
              <a:gd name="connsiteY76" fmla="*/ 455615 h 6858000"/>
              <a:gd name="connsiteX77" fmla="*/ 1413997 w 4897678"/>
              <a:gd name="connsiteY77" fmla="*/ 334926 h 6858000"/>
              <a:gd name="connsiteX78" fmla="*/ 1442766 w 4897678"/>
              <a:gd name="connsiteY78" fmla="*/ 236597 h 6858000"/>
              <a:gd name="connsiteX79" fmla="*/ 1470206 w 4897678"/>
              <a:gd name="connsiteY79" fmla="*/ 182099 h 6858000"/>
              <a:gd name="connsiteX80" fmla="*/ 1462879 w 4897678"/>
              <a:gd name="connsiteY80" fmla="*/ 128551 h 6858000"/>
              <a:gd name="connsiteX81" fmla="*/ 1481070 w 4897678"/>
              <a:gd name="connsiteY81" fmla="*/ 69025 h 6858000"/>
              <a:gd name="connsiteX82" fmla="*/ 1504205 w 4897678"/>
              <a:gd name="connsiteY82" fmla="*/ 42915 h 6858000"/>
              <a:gd name="connsiteX83" fmla="*/ 1553576 w 4897678"/>
              <a:gd name="connsiteY83"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86282 w 4897678"/>
              <a:gd name="connsiteY27" fmla="*/ 5513206 h 6858000"/>
              <a:gd name="connsiteX28" fmla="*/ 445799 w 4897678"/>
              <a:gd name="connsiteY28" fmla="*/ 5395474 h 6858000"/>
              <a:gd name="connsiteX29" fmla="*/ 532017 w 4897678"/>
              <a:gd name="connsiteY29" fmla="*/ 5284615 h 6858000"/>
              <a:gd name="connsiteX30" fmla="*/ 506013 w 4897678"/>
              <a:gd name="connsiteY30" fmla="*/ 5187685 h 6858000"/>
              <a:gd name="connsiteX31" fmla="*/ 604868 w 4897678"/>
              <a:gd name="connsiteY31" fmla="*/ 4966224 h 6858000"/>
              <a:gd name="connsiteX32" fmla="*/ 739205 w 4897678"/>
              <a:gd name="connsiteY32" fmla="*/ 4844222 h 6858000"/>
              <a:gd name="connsiteX33" fmla="*/ 916267 w 4897678"/>
              <a:gd name="connsiteY33" fmla="*/ 4639226 h 6858000"/>
              <a:gd name="connsiteX34" fmla="*/ 960970 w 4897678"/>
              <a:gd name="connsiteY34" fmla="*/ 4458968 h 6858000"/>
              <a:gd name="connsiteX35" fmla="*/ 974467 w 4897678"/>
              <a:gd name="connsiteY35" fmla="*/ 4400454 h 6858000"/>
              <a:gd name="connsiteX36" fmla="*/ 1019252 w 4897678"/>
              <a:gd name="connsiteY36" fmla="*/ 4326337 h 6858000"/>
              <a:gd name="connsiteX37" fmla="*/ 1097435 w 4897678"/>
              <a:gd name="connsiteY37" fmla="*/ 4004432 h 6858000"/>
              <a:gd name="connsiteX38" fmla="*/ 1115477 w 4897678"/>
              <a:gd name="connsiteY38" fmla="*/ 3887430 h 6858000"/>
              <a:gd name="connsiteX39" fmla="*/ 1129980 w 4897678"/>
              <a:gd name="connsiteY39" fmla="*/ 3841018 h 6858000"/>
              <a:gd name="connsiteX40" fmla="*/ 1128054 w 4897678"/>
              <a:gd name="connsiteY40" fmla="*/ 3833633 h 6858000"/>
              <a:gd name="connsiteX41" fmla="*/ 1144766 w 4897678"/>
              <a:gd name="connsiteY41" fmla="*/ 3703595 h 6858000"/>
              <a:gd name="connsiteX42" fmla="*/ 1146269 w 4897678"/>
              <a:gd name="connsiteY42" fmla="*/ 3675779 h 6858000"/>
              <a:gd name="connsiteX43" fmla="*/ 1145250 w 4897678"/>
              <a:gd name="connsiteY43" fmla="*/ 3673177 h 6858000"/>
              <a:gd name="connsiteX44" fmla="*/ 1145144 w 4897678"/>
              <a:gd name="connsiteY44" fmla="*/ 3399727 h 6858000"/>
              <a:gd name="connsiteX45" fmla="*/ 1153102 w 4897678"/>
              <a:gd name="connsiteY45" fmla="*/ 3022588 h 6858000"/>
              <a:gd name="connsiteX46" fmla="*/ 1187493 w 4897678"/>
              <a:gd name="connsiteY46" fmla="*/ 2780324 h 6858000"/>
              <a:gd name="connsiteX47" fmla="*/ 1174471 w 4897678"/>
              <a:gd name="connsiteY47" fmla="*/ 2636046 h 6858000"/>
              <a:gd name="connsiteX48" fmla="*/ 1173030 w 4897678"/>
              <a:gd name="connsiteY48" fmla="*/ 2517573 h 6858000"/>
              <a:gd name="connsiteX49" fmla="*/ 1179971 w 4897678"/>
              <a:gd name="connsiteY49" fmla="*/ 2259305 h 6858000"/>
              <a:gd name="connsiteX50" fmla="*/ 1180091 w 4897678"/>
              <a:gd name="connsiteY50" fmla="*/ 2154737 h 6858000"/>
              <a:gd name="connsiteX51" fmla="*/ 1173497 w 4897678"/>
              <a:gd name="connsiteY51" fmla="*/ 2118139 h 6858000"/>
              <a:gd name="connsiteX52" fmla="*/ 1168754 w 4897678"/>
              <a:gd name="connsiteY52" fmla="*/ 2064932 h 6858000"/>
              <a:gd name="connsiteX53" fmla="*/ 1175360 w 4897678"/>
              <a:gd name="connsiteY53" fmla="*/ 2031780 h 6858000"/>
              <a:gd name="connsiteX54" fmla="*/ 1175420 w 4897678"/>
              <a:gd name="connsiteY54" fmla="*/ 2025741 h 6858000"/>
              <a:gd name="connsiteX55" fmla="*/ 1192392 w 4897678"/>
              <a:gd name="connsiteY55" fmla="*/ 1985855 h 6858000"/>
              <a:gd name="connsiteX56" fmla="*/ 1240537 w 4897678"/>
              <a:gd name="connsiteY56" fmla="*/ 1810891 h 6858000"/>
              <a:gd name="connsiteX57" fmla="*/ 1262324 w 4897678"/>
              <a:gd name="connsiteY57" fmla="*/ 1680343 h 6858000"/>
              <a:gd name="connsiteX58" fmla="*/ 1264475 w 4897678"/>
              <a:gd name="connsiteY58" fmla="*/ 1634781 h 6858000"/>
              <a:gd name="connsiteX59" fmla="*/ 1268425 w 4897678"/>
              <a:gd name="connsiteY59" fmla="*/ 1558391 h 6858000"/>
              <a:gd name="connsiteX60" fmla="*/ 1263100 w 4897678"/>
              <a:gd name="connsiteY60" fmla="*/ 1489998 h 6858000"/>
              <a:gd name="connsiteX61" fmla="*/ 1286195 w 4897678"/>
              <a:gd name="connsiteY61" fmla="*/ 1421105 h 6858000"/>
              <a:gd name="connsiteX62" fmla="*/ 1298315 w 4897678"/>
              <a:gd name="connsiteY62" fmla="*/ 1361656 h 6858000"/>
              <a:gd name="connsiteX63" fmla="*/ 1294008 w 4897678"/>
              <a:gd name="connsiteY63" fmla="*/ 1357170 h 6858000"/>
              <a:gd name="connsiteX64" fmla="*/ 1295031 w 4897678"/>
              <a:gd name="connsiteY64" fmla="*/ 1349556 h 6858000"/>
              <a:gd name="connsiteX65" fmla="*/ 1301170 w 4897678"/>
              <a:gd name="connsiteY65" fmla="*/ 1345177 h 6858000"/>
              <a:gd name="connsiteX66" fmla="*/ 1337115 w 4897678"/>
              <a:gd name="connsiteY66" fmla="*/ 1249089 h 6858000"/>
              <a:gd name="connsiteX67" fmla="*/ 1335308 w 4897678"/>
              <a:gd name="connsiteY67" fmla="*/ 1164961 h 6858000"/>
              <a:gd name="connsiteX68" fmla="*/ 1365049 w 4897678"/>
              <a:gd name="connsiteY68" fmla="*/ 1102487 h 6858000"/>
              <a:gd name="connsiteX69" fmla="*/ 1380977 w 4897678"/>
              <a:gd name="connsiteY69" fmla="*/ 1051638 h 6858000"/>
              <a:gd name="connsiteX70" fmla="*/ 1360650 w 4897678"/>
              <a:gd name="connsiteY70" fmla="*/ 950605 h 6858000"/>
              <a:gd name="connsiteX71" fmla="*/ 1321700 w 4897678"/>
              <a:gd name="connsiteY71" fmla="*/ 890133 h 6858000"/>
              <a:gd name="connsiteX72" fmla="*/ 1306943 w 4897678"/>
              <a:gd name="connsiteY72" fmla="*/ 779617 h 6858000"/>
              <a:gd name="connsiteX73" fmla="*/ 1304115 w 4897678"/>
              <a:gd name="connsiteY73" fmla="*/ 737583 h 6858000"/>
              <a:gd name="connsiteX74" fmla="*/ 1363659 w 4897678"/>
              <a:gd name="connsiteY74" fmla="*/ 600848 h 6858000"/>
              <a:gd name="connsiteX75" fmla="*/ 1357066 w 4897678"/>
              <a:gd name="connsiteY75" fmla="*/ 530653 h 6858000"/>
              <a:gd name="connsiteX76" fmla="*/ 1373630 w 4897678"/>
              <a:gd name="connsiteY76" fmla="*/ 455615 h 6858000"/>
              <a:gd name="connsiteX77" fmla="*/ 1413997 w 4897678"/>
              <a:gd name="connsiteY77" fmla="*/ 334926 h 6858000"/>
              <a:gd name="connsiteX78" fmla="*/ 1442766 w 4897678"/>
              <a:gd name="connsiteY78" fmla="*/ 236597 h 6858000"/>
              <a:gd name="connsiteX79" fmla="*/ 1470206 w 4897678"/>
              <a:gd name="connsiteY79" fmla="*/ 182099 h 6858000"/>
              <a:gd name="connsiteX80" fmla="*/ 1462879 w 4897678"/>
              <a:gd name="connsiteY80" fmla="*/ 128551 h 6858000"/>
              <a:gd name="connsiteX81" fmla="*/ 1481070 w 4897678"/>
              <a:gd name="connsiteY81" fmla="*/ 69025 h 6858000"/>
              <a:gd name="connsiteX82" fmla="*/ 1504205 w 4897678"/>
              <a:gd name="connsiteY82" fmla="*/ 42915 h 6858000"/>
              <a:gd name="connsiteX83" fmla="*/ 1553576 w 4897678"/>
              <a:gd name="connsiteY83"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86282 w 4897678"/>
              <a:gd name="connsiteY27" fmla="*/ 5513206 h 6858000"/>
              <a:gd name="connsiteX28" fmla="*/ 445799 w 4897678"/>
              <a:gd name="connsiteY28" fmla="*/ 5395474 h 6858000"/>
              <a:gd name="connsiteX29" fmla="*/ 532017 w 4897678"/>
              <a:gd name="connsiteY29" fmla="*/ 5284615 h 6858000"/>
              <a:gd name="connsiteX30" fmla="*/ 506013 w 4897678"/>
              <a:gd name="connsiteY30" fmla="*/ 5187685 h 6858000"/>
              <a:gd name="connsiteX31" fmla="*/ 604868 w 4897678"/>
              <a:gd name="connsiteY31" fmla="*/ 4966224 h 6858000"/>
              <a:gd name="connsiteX32" fmla="*/ 739205 w 4897678"/>
              <a:gd name="connsiteY32" fmla="*/ 4844222 h 6858000"/>
              <a:gd name="connsiteX33" fmla="*/ 916267 w 4897678"/>
              <a:gd name="connsiteY33" fmla="*/ 4639226 h 6858000"/>
              <a:gd name="connsiteX34" fmla="*/ 960970 w 4897678"/>
              <a:gd name="connsiteY34" fmla="*/ 4458968 h 6858000"/>
              <a:gd name="connsiteX35" fmla="*/ 974467 w 4897678"/>
              <a:gd name="connsiteY35" fmla="*/ 4400454 h 6858000"/>
              <a:gd name="connsiteX36" fmla="*/ 1019252 w 4897678"/>
              <a:gd name="connsiteY36" fmla="*/ 4326337 h 6858000"/>
              <a:gd name="connsiteX37" fmla="*/ 1097435 w 4897678"/>
              <a:gd name="connsiteY37" fmla="*/ 4004432 h 6858000"/>
              <a:gd name="connsiteX38" fmla="*/ 1115477 w 4897678"/>
              <a:gd name="connsiteY38" fmla="*/ 3887430 h 6858000"/>
              <a:gd name="connsiteX39" fmla="*/ 1129980 w 4897678"/>
              <a:gd name="connsiteY39" fmla="*/ 3841018 h 6858000"/>
              <a:gd name="connsiteX40" fmla="*/ 1128054 w 4897678"/>
              <a:gd name="connsiteY40" fmla="*/ 3833633 h 6858000"/>
              <a:gd name="connsiteX41" fmla="*/ 1144766 w 4897678"/>
              <a:gd name="connsiteY41" fmla="*/ 3703595 h 6858000"/>
              <a:gd name="connsiteX42" fmla="*/ 1146269 w 4897678"/>
              <a:gd name="connsiteY42" fmla="*/ 3675779 h 6858000"/>
              <a:gd name="connsiteX43" fmla="*/ 1145250 w 4897678"/>
              <a:gd name="connsiteY43" fmla="*/ 3673177 h 6858000"/>
              <a:gd name="connsiteX44" fmla="*/ 1145144 w 4897678"/>
              <a:gd name="connsiteY44" fmla="*/ 3399727 h 6858000"/>
              <a:gd name="connsiteX45" fmla="*/ 1153102 w 4897678"/>
              <a:gd name="connsiteY45" fmla="*/ 3022588 h 6858000"/>
              <a:gd name="connsiteX46" fmla="*/ 1187493 w 4897678"/>
              <a:gd name="connsiteY46" fmla="*/ 2780324 h 6858000"/>
              <a:gd name="connsiteX47" fmla="*/ 1174471 w 4897678"/>
              <a:gd name="connsiteY47" fmla="*/ 2636046 h 6858000"/>
              <a:gd name="connsiteX48" fmla="*/ 1173030 w 4897678"/>
              <a:gd name="connsiteY48" fmla="*/ 2517573 h 6858000"/>
              <a:gd name="connsiteX49" fmla="*/ 1179971 w 4897678"/>
              <a:gd name="connsiteY49" fmla="*/ 2259305 h 6858000"/>
              <a:gd name="connsiteX50" fmla="*/ 1180091 w 4897678"/>
              <a:gd name="connsiteY50" fmla="*/ 2154737 h 6858000"/>
              <a:gd name="connsiteX51" fmla="*/ 1173497 w 4897678"/>
              <a:gd name="connsiteY51" fmla="*/ 2118139 h 6858000"/>
              <a:gd name="connsiteX52" fmla="*/ 1168754 w 4897678"/>
              <a:gd name="connsiteY52" fmla="*/ 2064932 h 6858000"/>
              <a:gd name="connsiteX53" fmla="*/ 1175360 w 4897678"/>
              <a:gd name="connsiteY53" fmla="*/ 2031780 h 6858000"/>
              <a:gd name="connsiteX54" fmla="*/ 1175420 w 4897678"/>
              <a:gd name="connsiteY54" fmla="*/ 2025741 h 6858000"/>
              <a:gd name="connsiteX55" fmla="*/ 1192392 w 4897678"/>
              <a:gd name="connsiteY55" fmla="*/ 1985855 h 6858000"/>
              <a:gd name="connsiteX56" fmla="*/ 1240537 w 4897678"/>
              <a:gd name="connsiteY56" fmla="*/ 1810891 h 6858000"/>
              <a:gd name="connsiteX57" fmla="*/ 1262324 w 4897678"/>
              <a:gd name="connsiteY57" fmla="*/ 1680343 h 6858000"/>
              <a:gd name="connsiteX58" fmla="*/ 1264475 w 4897678"/>
              <a:gd name="connsiteY58" fmla="*/ 1634781 h 6858000"/>
              <a:gd name="connsiteX59" fmla="*/ 1268425 w 4897678"/>
              <a:gd name="connsiteY59" fmla="*/ 1558391 h 6858000"/>
              <a:gd name="connsiteX60" fmla="*/ 1263100 w 4897678"/>
              <a:gd name="connsiteY60" fmla="*/ 1489998 h 6858000"/>
              <a:gd name="connsiteX61" fmla="*/ 1286195 w 4897678"/>
              <a:gd name="connsiteY61" fmla="*/ 1421105 h 6858000"/>
              <a:gd name="connsiteX62" fmla="*/ 1298315 w 4897678"/>
              <a:gd name="connsiteY62" fmla="*/ 1361656 h 6858000"/>
              <a:gd name="connsiteX63" fmla="*/ 1294008 w 4897678"/>
              <a:gd name="connsiteY63" fmla="*/ 1357170 h 6858000"/>
              <a:gd name="connsiteX64" fmla="*/ 1295031 w 4897678"/>
              <a:gd name="connsiteY64" fmla="*/ 1349556 h 6858000"/>
              <a:gd name="connsiteX65" fmla="*/ 1301170 w 4897678"/>
              <a:gd name="connsiteY65" fmla="*/ 1345177 h 6858000"/>
              <a:gd name="connsiteX66" fmla="*/ 1337115 w 4897678"/>
              <a:gd name="connsiteY66" fmla="*/ 1249089 h 6858000"/>
              <a:gd name="connsiteX67" fmla="*/ 1335308 w 4897678"/>
              <a:gd name="connsiteY67" fmla="*/ 1164961 h 6858000"/>
              <a:gd name="connsiteX68" fmla="*/ 1365049 w 4897678"/>
              <a:gd name="connsiteY68" fmla="*/ 1102487 h 6858000"/>
              <a:gd name="connsiteX69" fmla="*/ 1380977 w 4897678"/>
              <a:gd name="connsiteY69" fmla="*/ 1051638 h 6858000"/>
              <a:gd name="connsiteX70" fmla="*/ 1360650 w 4897678"/>
              <a:gd name="connsiteY70" fmla="*/ 950605 h 6858000"/>
              <a:gd name="connsiteX71" fmla="*/ 1321700 w 4897678"/>
              <a:gd name="connsiteY71" fmla="*/ 890133 h 6858000"/>
              <a:gd name="connsiteX72" fmla="*/ 1306943 w 4897678"/>
              <a:gd name="connsiteY72" fmla="*/ 779617 h 6858000"/>
              <a:gd name="connsiteX73" fmla="*/ 1304115 w 4897678"/>
              <a:gd name="connsiteY73" fmla="*/ 737583 h 6858000"/>
              <a:gd name="connsiteX74" fmla="*/ 1363659 w 4897678"/>
              <a:gd name="connsiteY74" fmla="*/ 600848 h 6858000"/>
              <a:gd name="connsiteX75" fmla="*/ 1357066 w 4897678"/>
              <a:gd name="connsiteY75" fmla="*/ 530653 h 6858000"/>
              <a:gd name="connsiteX76" fmla="*/ 1373630 w 4897678"/>
              <a:gd name="connsiteY76" fmla="*/ 455615 h 6858000"/>
              <a:gd name="connsiteX77" fmla="*/ 1413997 w 4897678"/>
              <a:gd name="connsiteY77" fmla="*/ 334926 h 6858000"/>
              <a:gd name="connsiteX78" fmla="*/ 1442766 w 4897678"/>
              <a:gd name="connsiteY78" fmla="*/ 236597 h 6858000"/>
              <a:gd name="connsiteX79" fmla="*/ 1470206 w 4897678"/>
              <a:gd name="connsiteY79" fmla="*/ 182099 h 6858000"/>
              <a:gd name="connsiteX80" fmla="*/ 1462879 w 4897678"/>
              <a:gd name="connsiteY80" fmla="*/ 128551 h 6858000"/>
              <a:gd name="connsiteX81" fmla="*/ 1501081 w 4897678"/>
              <a:gd name="connsiteY81" fmla="*/ 89121 h 6858000"/>
              <a:gd name="connsiteX82" fmla="*/ 1504205 w 4897678"/>
              <a:gd name="connsiteY82" fmla="*/ 42915 h 6858000"/>
              <a:gd name="connsiteX83" fmla="*/ 1553576 w 4897678"/>
              <a:gd name="connsiteY83"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86282 w 4897678"/>
              <a:gd name="connsiteY27" fmla="*/ 5513206 h 6858000"/>
              <a:gd name="connsiteX28" fmla="*/ 445799 w 4897678"/>
              <a:gd name="connsiteY28" fmla="*/ 5395474 h 6858000"/>
              <a:gd name="connsiteX29" fmla="*/ 532017 w 4897678"/>
              <a:gd name="connsiteY29" fmla="*/ 5284615 h 6858000"/>
              <a:gd name="connsiteX30" fmla="*/ 506013 w 4897678"/>
              <a:gd name="connsiteY30" fmla="*/ 5187685 h 6858000"/>
              <a:gd name="connsiteX31" fmla="*/ 604868 w 4897678"/>
              <a:gd name="connsiteY31" fmla="*/ 4966224 h 6858000"/>
              <a:gd name="connsiteX32" fmla="*/ 739205 w 4897678"/>
              <a:gd name="connsiteY32" fmla="*/ 4844222 h 6858000"/>
              <a:gd name="connsiteX33" fmla="*/ 916267 w 4897678"/>
              <a:gd name="connsiteY33" fmla="*/ 4639226 h 6858000"/>
              <a:gd name="connsiteX34" fmla="*/ 960970 w 4897678"/>
              <a:gd name="connsiteY34" fmla="*/ 4458968 h 6858000"/>
              <a:gd name="connsiteX35" fmla="*/ 974467 w 4897678"/>
              <a:gd name="connsiteY35" fmla="*/ 4400454 h 6858000"/>
              <a:gd name="connsiteX36" fmla="*/ 1019252 w 4897678"/>
              <a:gd name="connsiteY36" fmla="*/ 4326337 h 6858000"/>
              <a:gd name="connsiteX37" fmla="*/ 1097435 w 4897678"/>
              <a:gd name="connsiteY37" fmla="*/ 4004432 h 6858000"/>
              <a:gd name="connsiteX38" fmla="*/ 1115477 w 4897678"/>
              <a:gd name="connsiteY38" fmla="*/ 3887430 h 6858000"/>
              <a:gd name="connsiteX39" fmla="*/ 1129980 w 4897678"/>
              <a:gd name="connsiteY39" fmla="*/ 3841018 h 6858000"/>
              <a:gd name="connsiteX40" fmla="*/ 1128054 w 4897678"/>
              <a:gd name="connsiteY40" fmla="*/ 3833633 h 6858000"/>
              <a:gd name="connsiteX41" fmla="*/ 1144766 w 4897678"/>
              <a:gd name="connsiteY41" fmla="*/ 3703595 h 6858000"/>
              <a:gd name="connsiteX42" fmla="*/ 1146269 w 4897678"/>
              <a:gd name="connsiteY42" fmla="*/ 3675779 h 6858000"/>
              <a:gd name="connsiteX43" fmla="*/ 1145250 w 4897678"/>
              <a:gd name="connsiteY43" fmla="*/ 3673177 h 6858000"/>
              <a:gd name="connsiteX44" fmla="*/ 1145144 w 4897678"/>
              <a:gd name="connsiteY44" fmla="*/ 3399727 h 6858000"/>
              <a:gd name="connsiteX45" fmla="*/ 1153102 w 4897678"/>
              <a:gd name="connsiteY45" fmla="*/ 3022588 h 6858000"/>
              <a:gd name="connsiteX46" fmla="*/ 1187493 w 4897678"/>
              <a:gd name="connsiteY46" fmla="*/ 2780324 h 6858000"/>
              <a:gd name="connsiteX47" fmla="*/ 1174471 w 4897678"/>
              <a:gd name="connsiteY47" fmla="*/ 2636046 h 6858000"/>
              <a:gd name="connsiteX48" fmla="*/ 1173030 w 4897678"/>
              <a:gd name="connsiteY48" fmla="*/ 2517573 h 6858000"/>
              <a:gd name="connsiteX49" fmla="*/ 1179971 w 4897678"/>
              <a:gd name="connsiteY49" fmla="*/ 2259305 h 6858000"/>
              <a:gd name="connsiteX50" fmla="*/ 1180091 w 4897678"/>
              <a:gd name="connsiteY50" fmla="*/ 2154737 h 6858000"/>
              <a:gd name="connsiteX51" fmla="*/ 1173497 w 4897678"/>
              <a:gd name="connsiteY51" fmla="*/ 2118139 h 6858000"/>
              <a:gd name="connsiteX52" fmla="*/ 1168754 w 4897678"/>
              <a:gd name="connsiteY52" fmla="*/ 2064932 h 6858000"/>
              <a:gd name="connsiteX53" fmla="*/ 1175360 w 4897678"/>
              <a:gd name="connsiteY53" fmla="*/ 2031780 h 6858000"/>
              <a:gd name="connsiteX54" fmla="*/ 1175420 w 4897678"/>
              <a:gd name="connsiteY54" fmla="*/ 2025741 h 6858000"/>
              <a:gd name="connsiteX55" fmla="*/ 1192392 w 4897678"/>
              <a:gd name="connsiteY55" fmla="*/ 1985855 h 6858000"/>
              <a:gd name="connsiteX56" fmla="*/ 1240537 w 4897678"/>
              <a:gd name="connsiteY56" fmla="*/ 1810891 h 6858000"/>
              <a:gd name="connsiteX57" fmla="*/ 1262324 w 4897678"/>
              <a:gd name="connsiteY57" fmla="*/ 1680343 h 6858000"/>
              <a:gd name="connsiteX58" fmla="*/ 1264475 w 4897678"/>
              <a:gd name="connsiteY58" fmla="*/ 1634781 h 6858000"/>
              <a:gd name="connsiteX59" fmla="*/ 1268425 w 4897678"/>
              <a:gd name="connsiteY59" fmla="*/ 1558391 h 6858000"/>
              <a:gd name="connsiteX60" fmla="*/ 1263100 w 4897678"/>
              <a:gd name="connsiteY60" fmla="*/ 1489998 h 6858000"/>
              <a:gd name="connsiteX61" fmla="*/ 1286195 w 4897678"/>
              <a:gd name="connsiteY61" fmla="*/ 1421105 h 6858000"/>
              <a:gd name="connsiteX62" fmla="*/ 1298315 w 4897678"/>
              <a:gd name="connsiteY62" fmla="*/ 1361656 h 6858000"/>
              <a:gd name="connsiteX63" fmla="*/ 1294008 w 4897678"/>
              <a:gd name="connsiteY63" fmla="*/ 1357170 h 6858000"/>
              <a:gd name="connsiteX64" fmla="*/ 1295031 w 4897678"/>
              <a:gd name="connsiteY64" fmla="*/ 1349556 h 6858000"/>
              <a:gd name="connsiteX65" fmla="*/ 1301170 w 4897678"/>
              <a:gd name="connsiteY65" fmla="*/ 1345177 h 6858000"/>
              <a:gd name="connsiteX66" fmla="*/ 1337115 w 4897678"/>
              <a:gd name="connsiteY66" fmla="*/ 1249089 h 6858000"/>
              <a:gd name="connsiteX67" fmla="*/ 1335308 w 4897678"/>
              <a:gd name="connsiteY67" fmla="*/ 1164961 h 6858000"/>
              <a:gd name="connsiteX68" fmla="*/ 1365049 w 4897678"/>
              <a:gd name="connsiteY68" fmla="*/ 1102487 h 6858000"/>
              <a:gd name="connsiteX69" fmla="*/ 1380977 w 4897678"/>
              <a:gd name="connsiteY69" fmla="*/ 1051638 h 6858000"/>
              <a:gd name="connsiteX70" fmla="*/ 1360650 w 4897678"/>
              <a:gd name="connsiteY70" fmla="*/ 950605 h 6858000"/>
              <a:gd name="connsiteX71" fmla="*/ 1321700 w 4897678"/>
              <a:gd name="connsiteY71" fmla="*/ 890133 h 6858000"/>
              <a:gd name="connsiteX72" fmla="*/ 1306943 w 4897678"/>
              <a:gd name="connsiteY72" fmla="*/ 779617 h 6858000"/>
              <a:gd name="connsiteX73" fmla="*/ 1304115 w 4897678"/>
              <a:gd name="connsiteY73" fmla="*/ 737583 h 6858000"/>
              <a:gd name="connsiteX74" fmla="*/ 1363659 w 4897678"/>
              <a:gd name="connsiteY74" fmla="*/ 600848 h 6858000"/>
              <a:gd name="connsiteX75" fmla="*/ 1357066 w 4897678"/>
              <a:gd name="connsiteY75" fmla="*/ 530653 h 6858000"/>
              <a:gd name="connsiteX76" fmla="*/ 1373630 w 4897678"/>
              <a:gd name="connsiteY76" fmla="*/ 455615 h 6858000"/>
              <a:gd name="connsiteX77" fmla="*/ 1413997 w 4897678"/>
              <a:gd name="connsiteY77" fmla="*/ 334926 h 6858000"/>
              <a:gd name="connsiteX78" fmla="*/ 1442766 w 4897678"/>
              <a:gd name="connsiteY78" fmla="*/ 236597 h 6858000"/>
              <a:gd name="connsiteX79" fmla="*/ 1470206 w 4897678"/>
              <a:gd name="connsiteY79" fmla="*/ 182099 h 6858000"/>
              <a:gd name="connsiteX80" fmla="*/ 1462879 w 4897678"/>
              <a:gd name="connsiteY80" fmla="*/ 128551 h 6858000"/>
              <a:gd name="connsiteX81" fmla="*/ 1501081 w 4897678"/>
              <a:gd name="connsiteY81" fmla="*/ 89121 h 6858000"/>
              <a:gd name="connsiteX82" fmla="*/ 1539225 w 4897678"/>
              <a:gd name="connsiteY82" fmla="*/ 52964 h 6858000"/>
              <a:gd name="connsiteX83" fmla="*/ 1553576 w 4897678"/>
              <a:gd name="connsiteY83"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86282 w 4897678"/>
              <a:gd name="connsiteY27" fmla="*/ 5513206 h 6858000"/>
              <a:gd name="connsiteX28" fmla="*/ 445799 w 4897678"/>
              <a:gd name="connsiteY28" fmla="*/ 5395474 h 6858000"/>
              <a:gd name="connsiteX29" fmla="*/ 532017 w 4897678"/>
              <a:gd name="connsiteY29" fmla="*/ 5284615 h 6858000"/>
              <a:gd name="connsiteX30" fmla="*/ 506013 w 4897678"/>
              <a:gd name="connsiteY30" fmla="*/ 5187685 h 6858000"/>
              <a:gd name="connsiteX31" fmla="*/ 604868 w 4897678"/>
              <a:gd name="connsiteY31" fmla="*/ 4966224 h 6858000"/>
              <a:gd name="connsiteX32" fmla="*/ 739205 w 4897678"/>
              <a:gd name="connsiteY32" fmla="*/ 4844222 h 6858000"/>
              <a:gd name="connsiteX33" fmla="*/ 916267 w 4897678"/>
              <a:gd name="connsiteY33" fmla="*/ 4639226 h 6858000"/>
              <a:gd name="connsiteX34" fmla="*/ 960970 w 4897678"/>
              <a:gd name="connsiteY34" fmla="*/ 4458968 h 6858000"/>
              <a:gd name="connsiteX35" fmla="*/ 974467 w 4897678"/>
              <a:gd name="connsiteY35" fmla="*/ 4400454 h 6858000"/>
              <a:gd name="connsiteX36" fmla="*/ 1019252 w 4897678"/>
              <a:gd name="connsiteY36" fmla="*/ 4326337 h 6858000"/>
              <a:gd name="connsiteX37" fmla="*/ 1097435 w 4897678"/>
              <a:gd name="connsiteY37" fmla="*/ 4004432 h 6858000"/>
              <a:gd name="connsiteX38" fmla="*/ 1115477 w 4897678"/>
              <a:gd name="connsiteY38" fmla="*/ 3887430 h 6858000"/>
              <a:gd name="connsiteX39" fmla="*/ 1129980 w 4897678"/>
              <a:gd name="connsiteY39" fmla="*/ 3841018 h 6858000"/>
              <a:gd name="connsiteX40" fmla="*/ 1128054 w 4897678"/>
              <a:gd name="connsiteY40" fmla="*/ 3833633 h 6858000"/>
              <a:gd name="connsiteX41" fmla="*/ 1144766 w 4897678"/>
              <a:gd name="connsiteY41" fmla="*/ 3703595 h 6858000"/>
              <a:gd name="connsiteX42" fmla="*/ 1146269 w 4897678"/>
              <a:gd name="connsiteY42" fmla="*/ 3675779 h 6858000"/>
              <a:gd name="connsiteX43" fmla="*/ 1145250 w 4897678"/>
              <a:gd name="connsiteY43" fmla="*/ 3673177 h 6858000"/>
              <a:gd name="connsiteX44" fmla="*/ 1145144 w 4897678"/>
              <a:gd name="connsiteY44" fmla="*/ 3399727 h 6858000"/>
              <a:gd name="connsiteX45" fmla="*/ 1153102 w 4897678"/>
              <a:gd name="connsiteY45" fmla="*/ 3022588 h 6858000"/>
              <a:gd name="connsiteX46" fmla="*/ 1187493 w 4897678"/>
              <a:gd name="connsiteY46" fmla="*/ 2780324 h 6858000"/>
              <a:gd name="connsiteX47" fmla="*/ 1174471 w 4897678"/>
              <a:gd name="connsiteY47" fmla="*/ 2636046 h 6858000"/>
              <a:gd name="connsiteX48" fmla="*/ 1173030 w 4897678"/>
              <a:gd name="connsiteY48" fmla="*/ 2517573 h 6858000"/>
              <a:gd name="connsiteX49" fmla="*/ 1179971 w 4897678"/>
              <a:gd name="connsiteY49" fmla="*/ 2259305 h 6858000"/>
              <a:gd name="connsiteX50" fmla="*/ 1180091 w 4897678"/>
              <a:gd name="connsiteY50" fmla="*/ 2154737 h 6858000"/>
              <a:gd name="connsiteX51" fmla="*/ 1173497 w 4897678"/>
              <a:gd name="connsiteY51" fmla="*/ 2118139 h 6858000"/>
              <a:gd name="connsiteX52" fmla="*/ 1168754 w 4897678"/>
              <a:gd name="connsiteY52" fmla="*/ 2064932 h 6858000"/>
              <a:gd name="connsiteX53" fmla="*/ 1175360 w 4897678"/>
              <a:gd name="connsiteY53" fmla="*/ 2031780 h 6858000"/>
              <a:gd name="connsiteX54" fmla="*/ 1175420 w 4897678"/>
              <a:gd name="connsiteY54" fmla="*/ 2025741 h 6858000"/>
              <a:gd name="connsiteX55" fmla="*/ 1192392 w 4897678"/>
              <a:gd name="connsiteY55" fmla="*/ 1985855 h 6858000"/>
              <a:gd name="connsiteX56" fmla="*/ 1240537 w 4897678"/>
              <a:gd name="connsiteY56" fmla="*/ 1810891 h 6858000"/>
              <a:gd name="connsiteX57" fmla="*/ 1262324 w 4897678"/>
              <a:gd name="connsiteY57" fmla="*/ 1680343 h 6858000"/>
              <a:gd name="connsiteX58" fmla="*/ 1264475 w 4897678"/>
              <a:gd name="connsiteY58" fmla="*/ 1634781 h 6858000"/>
              <a:gd name="connsiteX59" fmla="*/ 1268425 w 4897678"/>
              <a:gd name="connsiteY59" fmla="*/ 1558391 h 6858000"/>
              <a:gd name="connsiteX60" fmla="*/ 1263100 w 4897678"/>
              <a:gd name="connsiteY60" fmla="*/ 1489998 h 6858000"/>
              <a:gd name="connsiteX61" fmla="*/ 1286195 w 4897678"/>
              <a:gd name="connsiteY61" fmla="*/ 1421105 h 6858000"/>
              <a:gd name="connsiteX62" fmla="*/ 1298315 w 4897678"/>
              <a:gd name="connsiteY62" fmla="*/ 1361656 h 6858000"/>
              <a:gd name="connsiteX63" fmla="*/ 1294008 w 4897678"/>
              <a:gd name="connsiteY63" fmla="*/ 1357170 h 6858000"/>
              <a:gd name="connsiteX64" fmla="*/ 1295031 w 4897678"/>
              <a:gd name="connsiteY64" fmla="*/ 1349556 h 6858000"/>
              <a:gd name="connsiteX65" fmla="*/ 1301170 w 4897678"/>
              <a:gd name="connsiteY65" fmla="*/ 1345177 h 6858000"/>
              <a:gd name="connsiteX66" fmla="*/ 1337115 w 4897678"/>
              <a:gd name="connsiteY66" fmla="*/ 1249089 h 6858000"/>
              <a:gd name="connsiteX67" fmla="*/ 1335308 w 4897678"/>
              <a:gd name="connsiteY67" fmla="*/ 1164961 h 6858000"/>
              <a:gd name="connsiteX68" fmla="*/ 1365049 w 4897678"/>
              <a:gd name="connsiteY68" fmla="*/ 1102487 h 6858000"/>
              <a:gd name="connsiteX69" fmla="*/ 1380977 w 4897678"/>
              <a:gd name="connsiteY69" fmla="*/ 1051638 h 6858000"/>
              <a:gd name="connsiteX70" fmla="*/ 1360650 w 4897678"/>
              <a:gd name="connsiteY70" fmla="*/ 950605 h 6858000"/>
              <a:gd name="connsiteX71" fmla="*/ 1321700 w 4897678"/>
              <a:gd name="connsiteY71" fmla="*/ 890133 h 6858000"/>
              <a:gd name="connsiteX72" fmla="*/ 1306943 w 4897678"/>
              <a:gd name="connsiteY72" fmla="*/ 779617 h 6858000"/>
              <a:gd name="connsiteX73" fmla="*/ 1304115 w 4897678"/>
              <a:gd name="connsiteY73" fmla="*/ 737583 h 6858000"/>
              <a:gd name="connsiteX74" fmla="*/ 1363659 w 4897678"/>
              <a:gd name="connsiteY74" fmla="*/ 600848 h 6858000"/>
              <a:gd name="connsiteX75" fmla="*/ 1357066 w 4897678"/>
              <a:gd name="connsiteY75" fmla="*/ 530653 h 6858000"/>
              <a:gd name="connsiteX76" fmla="*/ 1373630 w 4897678"/>
              <a:gd name="connsiteY76" fmla="*/ 455615 h 6858000"/>
              <a:gd name="connsiteX77" fmla="*/ 1413997 w 4897678"/>
              <a:gd name="connsiteY77" fmla="*/ 334926 h 6858000"/>
              <a:gd name="connsiteX78" fmla="*/ 1442766 w 4897678"/>
              <a:gd name="connsiteY78" fmla="*/ 236597 h 6858000"/>
              <a:gd name="connsiteX79" fmla="*/ 1470206 w 4897678"/>
              <a:gd name="connsiteY79" fmla="*/ 182099 h 6858000"/>
              <a:gd name="connsiteX80" fmla="*/ 1502900 w 4897678"/>
              <a:gd name="connsiteY80" fmla="*/ 143623 h 6858000"/>
              <a:gd name="connsiteX81" fmla="*/ 1501081 w 4897678"/>
              <a:gd name="connsiteY81" fmla="*/ 89121 h 6858000"/>
              <a:gd name="connsiteX82" fmla="*/ 1539225 w 4897678"/>
              <a:gd name="connsiteY82" fmla="*/ 52964 h 6858000"/>
              <a:gd name="connsiteX83" fmla="*/ 1553576 w 4897678"/>
              <a:gd name="connsiteY83"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86282 w 4897678"/>
              <a:gd name="connsiteY27" fmla="*/ 5513206 h 6858000"/>
              <a:gd name="connsiteX28" fmla="*/ 445799 w 4897678"/>
              <a:gd name="connsiteY28" fmla="*/ 5395474 h 6858000"/>
              <a:gd name="connsiteX29" fmla="*/ 532017 w 4897678"/>
              <a:gd name="connsiteY29" fmla="*/ 5284615 h 6858000"/>
              <a:gd name="connsiteX30" fmla="*/ 506013 w 4897678"/>
              <a:gd name="connsiteY30" fmla="*/ 5187685 h 6858000"/>
              <a:gd name="connsiteX31" fmla="*/ 604868 w 4897678"/>
              <a:gd name="connsiteY31" fmla="*/ 4966224 h 6858000"/>
              <a:gd name="connsiteX32" fmla="*/ 739205 w 4897678"/>
              <a:gd name="connsiteY32" fmla="*/ 4844222 h 6858000"/>
              <a:gd name="connsiteX33" fmla="*/ 916267 w 4897678"/>
              <a:gd name="connsiteY33" fmla="*/ 4639226 h 6858000"/>
              <a:gd name="connsiteX34" fmla="*/ 960970 w 4897678"/>
              <a:gd name="connsiteY34" fmla="*/ 4458968 h 6858000"/>
              <a:gd name="connsiteX35" fmla="*/ 974467 w 4897678"/>
              <a:gd name="connsiteY35" fmla="*/ 4400454 h 6858000"/>
              <a:gd name="connsiteX36" fmla="*/ 1019252 w 4897678"/>
              <a:gd name="connsiteY36" fmla="*/ 4326337 h 6858000"/>
              <a:gd name="connsiteX37" fmla="*/ 1097435 w 4897678"/>
              <a:gd name="connsiteY37" fmla="*/ 4004432 h 6858000"/>
              <a:gd name="connsiteX38" fmla="*/ 1115477 w 4897678"/>
              <a:gd name="connsiteY38" fmla="*/ 3887430 h 6858000"/>
              <a:gd name="connsiteX39" fmla="*/ 1129980 w 4897678"/>
              <a:gd name="connsiteY39" fmla="*/ 3841018 h 6858000"/>
              <a:gd name="connsiteX40" fmla="*/ 1128054 w 4897678"/>
              <a:gd name="connsiteY40" fmla="*/ 3833633 h 6858000"/>
              <a:gd name="connsiteX41" fmla="*/ 1144766 w 4897678"/>
              <a:gd name="connsiteY41" fmla="*/ 3703595 h 6858000"/>
              <a:gd name="connsiteX42" fmla="*/ 1146269 w 4897678"/>
              <a:gd name="connsiteY42" fmla="*/ 3675779 h 6858000"/>
              <a:gd name="connsiteX43" fmla="*/ 1145250 w 4897678"/>
              <a:gd name="connsiteY43" fmla="*/ 3673177 h 6858000"/>
              <a:gd name="connsiteX44" fmla="*/ 1145144 w 4897678"/>
              <a:gd name="connsiteY44" fmla="*/ 3399727 h 6858000"/>
              <a:gd name="connsiteX45" fmla="*/ 1153102 w 4897678"/>
              <a:gd name="connsiteY45" fmla="*/ 3022588 h 6858000"/>
              <a:gd name="connsiteX46" fmla="*/ 1187493 w 4897678"/>
              <a:gd name="connsiteY46" fmla="*/ 2780324 h 6858000"/>
              <a:gd name="connsiteX47" fmla="*/ 1174471 w 4897678"/>
              <a:gd name="connsiteY47" fmla="*/ 2636046 h 6858000"/>
              <a:gd name="connsiteX48" fmla="*/ 1173030 w 4897678"/>
              <a:gd name="connsiteY48" fmla="*/ 2517573 h 6858000"/>
              <a:gd name="connsiteX49" fmla="*/ 1179971 w 4897678"/>
              <a:gd name="connsiteY49" fmla="*/ 2259305 h 6858000"/>
              <a:gd name="connsiteX50" fmla="*/ 1180091 w 4897678"/>
              <a:gd name="connsiteY50" fmla="*/ 2154737 h 6858000"/>
              <a:gd name="connsiteX51" fmla="*/ 1173497 w 4897678"/>
              <a:gd name="connsiteY51" fmla="*/ 2118139 h 6858000"/>
              <a:gd name="connsiteX52" fmla="*/ 1168754 w 4897678"/>
              <a:gd name="connsiteY52" fmla="*/ 2064932 h 6858000"/>
              <a:gd name="connsiteX53" fmla="*/ 1175360 w 4897678"/>
              <a:gd name="connsiteY53" fmla="*/ 2031780 h 6858000"/>
              <a:gd name="connsiteX54" fmla="*/ 1175420 w 4897678"/>
              <a:gd name="connsiteY54" fmla="*/ 2025741 h 6858000"/>
              <a:gd name="connsiteX55" fmla="*/ 1192392 w 4897678"/>
              <a:gd name="connsiteY55" fmla="*/ 1985855 h 6858000"/>
              <a:gd name="connsiteX56" fmla="*/ 1240537 w 4897678"/>
              <a:gd name="connsiteY56" fmla="*/ 1810891 h 6858000"/>
              <a:gd name="connsiteX57" fmla="*/ 1262324 w 4897678"/>
              <a:gd name="connsiteY57" fmla="*/ 1680343 h 6858000"/>
              <a:gd name="connsiteX58" fmla="*/ 1264475 w 4897678"/>
              <a:gd name="connsiteY58" fmla="*/ 1634781 h 6858000"/>
              <a:gd name="connsiteX59" fmla="*/ 1268425 w 4897678"/>
              <a:gd name="connsiteY59" fmla="*/ 1558391 h 6858000"/>
              <a:gd name="connsiteX60" fmla="*/ 1263100 w 4897678"/>
              <a:gd name="connsiteY60" fmla="*/ 1489998 h 6858000"/>
              <a:gd name="connsiteX61" fmla="*/ 1286195 w 4897678"/>
              <a:gd name="connsiteY61" fmla="*/ 1421105 h 6858000"/>
              <a:gd name="connsiteX62" fmla="*/ 1298315 w 4897678"/>
              <a:gd name="connsiteY62" fmla="*/ 1361656 h 6858000"/>
              <a:gd name="connsiteX63" fmla="*/ 1294008 w 4897678"/>
              <a:gd name="connsiteY63" fmla="*/ 1357170 h 6858000"/>
              <a:gd name="connsiteX64" fmla="*/ 1295031 w 4897678"/>
              <a:gd name="connsiteY64" fmla="*/ 1349556 h 6858000"/>
              <a:gd name="connsiteX65" fmla="*/ 1301170 w 4897678"/>
              <a:gd name="connsiteY65" fmla="*/ 1345177 h 6858000"/>
              <a:gd name="connsiteX66" fmla="*/ 1337115 w 4897678"/>
              <a:gd name="connsiteY66" fmla="*/ 1249089 h 6858000"/>
              <a:gd name="connsiteX67" fmla="*/ 1335308 w 4897678"/>
              <a:gd name="connsiteY67" fmla="*/ 1164961 h 6858000"/>
              <a:gd name="connsiteX68" fmla="*/ 1365049 w 4897678"/>
              <a:gd name="connsiteY68" fmla="*/ 1102487 h 6858000"/>
              <a:gd name="connsiteX69" fmla="*/ 1380977 w 4897678"/>
              <a:gd name="connsiteY69" fmla="*/ 1051638 h 6858000"/>
              <a:gd name="connsiteX70" fmla="*/ 1360650 w 4897678"/>
              <a:gd name="connsiteY70" fmla="*/ 950605 h 6858000"/>
              <a:gd name="connsiteX71" fmla="*/ 1321700 w 4897678"/>
              <a:gd name="connsiteY71" fmla="*/ 890133 h 6858000"/>
              <a:gd name="connsiteX72" fmla="*/ 1306943 w 4897678"/>
              <a:gd name="connsiteY72" fmla="*/ 779617 h 6858000"/>
              <a:gd name="connsiteX73" fmla="*/ 1379157 w 4897678"/>
              <a:gd name="connsiteY73" fmla="*/ 712462 h 6858000"/>
              <a:gd name="connsiteX74" fmla="*/ 1363659 w 4897678"/>
              <a:gd name="connsiteY74" fmla="*/ 600848 h 6858000"/>
              <a:gd name="connsiteX75" fmla="*/ 1357066 w 4897678"/>
              <a:gd name="connsiteY75" fmla="*/ 530653 h 6858000"/>
              <a:gd name="connsiteX76" fmla="*/ 1373630 w 4897678"/>
              <a:gd name="connsiteY76" fmla="*/ 455615 h 6858000"/>
              <a:gd name="connsiteX77" fmla="*/ 1413997 w 4897678"/>
              <a:gd name="connsiteY77" fmla="*/ 334926 h 6858000"/>
              <a:gd name="connsiteX78" fmla="*/ 1442766 w 4897678"/>
              <a:gd name="connsiteY78" fmla="*/ 236597 h 6858000"/>
              <a:gd name="connsiteX79" fmla="*/ 1470206 w 4897678"/>
              <a:gd name="connsiteY79" fmla="*/ 182099 h 6858000"/>
              <a:gd name="connsiteX80" fmla="*/ 1502900 w 4897678"/>
              <a:gd name="connsiteY80" fmla="*/ 143623 h 6858000"/>
              <a:gd name="connsiteX81" fmla="*/ 1501081 w 4897678"/>
              <a:gd name="connsiteY81" fmla="*/ 89121 h 6858000"/>
              <a:gd name="connsiteX82" fmla="*/ 1539225 w 4897678"/>
              <a:gd name="connsiteY82" fmla="*/ 52964 h 6858000"/>
              <a:gd name="connsiteX83" fmla="*/ 1553576 w 4897678"/>
              <a:gd name="connsiteY83"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12189 w 4897678"/>
              <a:gd name="connsiteY15" fmla="*/ 6321641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86282 w 4897678"/>
              <a:gd name="connsiteY27" fmla="*/ 5513206 h 6858000"/>
              <a:gd name="connsiteX28" fmla="*/ 445799 w 4897678"/>
              <a:gd name="connsiteY28" fmla="*/ 5395474 h 6858000"/>
              <a:gd name="connsiteX29" fmla="*/ 532017 w 4897678"/>
              <a:gd name="connsiteY29" fmla="*/ 5284615 h 6858000"/>
              <a:gd name="connsiteX30" fmla="*/ 506013 w 4897678"/>
              <a:gd name="connsiteY30" fmla="*/ 5187685 h 6858000"/>
              <a:gd name="connsiteX31" fmla="*/ 604868 w 4897678"/>
              <a:gd name="connsiteY31" fmla="*/ 4966224 h 6858000"/>
              <a:gd name="connsiteX32" fmla="*/ 739205 w 4897678"/>
              <a:gd name="connsiteY32" fmla="*/ 4844222 h 6858000"/>
              <a:gd name="connsiteX33" fmla="*/ 916267 w 4897678"/>
              <a:gd name="connsiteY33" fmla="*/ 4639226 h 6858000"/>
              <a:gd name="connsiteX34" fmla="*/ 960970 w 4897678"/>
              <a:gd name="connsiteY34" fmla="*/ 4458968 h 6858000"/>
              <a:gd name="connsiteX35" fmla="*/ 974467 w 4897678"/>
              <a:gd name="connsiteY35" fmla="*/ 4400454 h 6858000"/>
              <a:gd name="connsiteX36" fmla="*/ 1019252 w 4897678"/>
              <a:gd name="connsiteY36" fmla="*/ 4326337 h 6858000"/>
              <a:gd name="connsiteX37" fmla="*/ 1097435 w 4897678"/>
              <a:gd name="connsiteY37" fmla="*/ 4004432 h 6858000"/>
              <a:gd name="connsiteX38" fmla="*/ 1115477 w 4897678"/>
              <a:gd name="connsiteY38" fmla="*/ 3887430 h 6858000"/>
              <a:gd name="connsiteX39" fmla="*/ 1129980 w 4897678"/>
              <a:gd name="connsiteY39" fmla="*/ 3841018 h 6858000"/>
              <a:gd name="connsiteX40" fmla="*/ 1128054 w 4897678"/>
              <a:gd name="connsiteY40" fmla="*/ 3833633 h 6858000"/>
              <a:gd name="connsiteX41" fmla="*/ 1144766 w 4897678"/>
              <a:gd name="connsiteY41" fmla="*/ 3703595 h 6858000"/>
              <a:gd name="connsiteX42" fmla="*/ 1146269 w 4897678"/>
              <a:gd name="connsiteY42" fmla="*/ 3675779 h 6858000"/>
              <a:gd name="connsiteX43" fmla="*/ 1145250 w 4897678"/>
              <a:gd name="connsiteY43" fmla="*/ 3673177 h 6858000"/>
              <a:gd name="connsiteX44" fmla="*/ 1145144 w 4897678"/>
              <a:gd name="connsiteY44" fmla="*/ 3399727 h 6858000"/>
              <a:gd name="connsiteX45" fmla="*/ 1153102 w 4897678"/>
              <a:gd name="connsiteY45" fmla="*/ 3022588 h 6858000"/>
              <a:gd name="connsiteX46" fmla="*/ 1187493 w 4897678"/>
              <a:gd name="connsiteY46" fmla="*/ 2780324 h 6858000"/>
              <a:gd name="connsiteX47" fmla="*/ 1174471 w 4897678"/>
              <a:gd name="connsiteY47" fmla="*/ 2636046 h 6858000"/>
              <a:gd name="connsiteX48" fmla="*/ 1173030 w 4897678"/>
              <a:gd name="connsiteY48" fmla="*/ 2517573 h 6858000"/>
              <a:gd name="connsiteX49" fmla="*/ 1179971 w 4897678"/>
              <a:gd name="connsiteY49" fmla="*/ 2259305 h 6858000"/>
              <a:gd name="connsiteX50" fmla="*/ 1180091 w 4897678"/>
              <a:gd name="connsiteY50" fmla="*/ 2154737 h 6858000"/>
              <a:gd name="connsiteX51" fmla="*/ 1173497 w 4897678"/>
              <a:gd name="connsiteY51" fmla="*/ 2118139 h 6858000"/>
              <a:gd name="connsiteX52" fmla="*/ 1168754 w 4897678"/>
              <a:gd name="connsiteY52" fmla="*/ 2064932 h 6858000"/>
              <a:gd name="connsiteX53" fmla="*/ 1175360 w 4897678"/>
              <a:gd name="connsiteY53" fmla="*/ 2031780 h 6858000"/>
              <a:gd name="connsiteX54" fmla="*/ 1175420 w 4897678"/>
              <a:gd name="connsiteY54" fmla="*/ 2025741 h 6858000"/>
              <a:gd name="connsiteX55" fmla="*/ 1192392 w 4897678"/>
              <a:gd name="connsiteY55" fmla="*/ 1985855 h 6858000"/>
              <a:gd name="connsiteX56" fmla="*/ 1240537 w 4897678"/>
              <a:gd name="connsiteY56" fmla="*/ 1810891 h 6858000"/>
              <a:gd name="connsiteX57" fmla="*/ 1262324 w 4897678"/>
              <a:gd name="connsiteY57" fmla="*/ 1680343 h 6858000"/>
              <a:gd name="connsiteX58" fmla="*/ 1264475 w 4897678"/>
              <a:gd name="connsiteY58" fmla="*/ 1634781 h 6858000"/>
              <a:gd name="connsiteX59" fmla="*/ 1268425 w 4897678"/>
              <a:gd name="connsiteY59" fmla="*/ 1558391 h 6858000"/>
              <a:gd name="connsiteX60" fmla="*/ 1263100 w 4897678"/>
              <a:gd name="connsiteY60" fmla="*/ 1489998 h 6858000"/>
              <a:gd name="connsiteX61" fmla="*/ 1286195 w 4897678"/>
              <a:gd name="connsiteY61" fmla="*/ 1421105 h 6858000"/>
              <a:gd name="connsiteX62" fmla="*/ 1298315 w 4897678"/>
              <a:gd name="connsiteY62" fmla="*/ 1361656 h 6858000"/>
              <a:gd name="connsiteX63" fmla="*/ 1294008 w 4897678"/>
              <a:gd name="connsiteY63" fmla="*/ 1357170 h 6858000"/>
              <a:gd name="connsiteX64" fmla="*/ 1295031 w 4897678"/>
              <a:gd name="connsiteY64" fmla="*/ 1349556 h 6858000"/>
              <a:gd name="connsiteX65" fmla="*/ 1301170 w 4897678"/>
              <a:gd name="connsiteY65" fmla="*/ 1345177 h 6858000"/>
              <a:gd name="connsiteX66" fmla="*/ 1337115 w 4897678"/>
              <a:gd name="connsiteY66" fmla="*/ 1249089 h 6858000"/>
              <a:gd name="connsiteX67" fmla="*/ 1335308 w 4897678"/>
              <a:gd name="connsiteY67" fmla="*/ 1164961 h 6858000"/>
              <a:gd name="connsiteX68" fmla="*/ 1365049 w 4897678"/>
              <a:gd name="connsiteY68" fmla="*/ 1102487 h 6858000"/>
              <a:gd name="connsiteX69" fmla="*/ 1380977 w 4897678"/>
              <a:gd name="connsiteY69" fmla="*/ 1051638 h 6858000"/>
              <a:gd name="connsiteX70" fmla="*/ 1360650 w 4897678"/>
              <a:gd name="connsiteY70" fmla="*/ 950605 h 6858000"/>
              <a:gd name="connsiteX71" fmla="*/ 1321700 w 4897678"/>
              <a:gd name="connsiteY71" fmla="*/ 890133 h 6858000"/>
              <a:gd name="connsiteX72" fmla="*/ 1306943 w 4897678"/>
              <a:gd name="connsiteY72" fmla="*/ 779617 h 6858000"/>
              <a:gd name="connsiteX73" fmla="*/ 1379157 w 4897678"/>
              <a:gd name="connsiteY73" fmla="*/ 712462 h 6858000"/>
              <a:gd name="connsiteX74" fmla="*/ 1363659 w 4897678"/>
              <a:gd name="connsiteY74" fmla="*/ 600848 h 6858000"/>
              <a:gd name="connsiteX75" fmla="*/ 1382080 w 4897678"/>
              <a:gd name="connsiteY75" fmla="*/ 515581 h 6858000"/>
              <a:gd name="connsiteX76" fmla="*/ 1373630 w 4897678"/>
              <a:gd name="connsiteY76" fmla="*/ 455615 h 6858000"/>
              <a:gd name="connsiteX77" fmla="*/ 1413997 w 4897678"/>
              <a:gd name="connsiteY77" fmla="*/ 334926 h 6858000"/>
              <a:gd name="connsiteX78" fmla="*/ 1442766 w 4897678"/>
              <a:gd name="connsiteY78" fmla="*/ 236597 h 6858000"/>
              <a:gd name="connsiteX79" fmla="*/ 1470206 w 4897678"/>
              <a:gd name="connsiteY79" fmla="*/ 182099 h 6858000"/>
              <a:gd name="connsiteX80" fmla="*/ 1502900 w 4897678"/>
              <a:gd name="connsiteY80" fmla="*/ 143623 h 6858000"/>
              <a:gd name="connsiteX81" fmla="*/ 1501081 w 4897678"/>
              <a:gd name="connsiteY81" fmla="*/ 89121 h 6858000"/>
              <a:gd name="connsiteX82" fmla="*/ 1539225 w 4897678"/>
              <a:gd name="connsiteY82" fmla="*/ 52964 h 6858000"/>
              <a:gd name="connsiteX83" fmla="*/ 1553576 w 4897678"/>
              <a:gd name="connsiteY83"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22195 w 4897678"/>
              <a:gd name="connsiteY15" fmla="*/ 6341738 h 6858000"/>
              <a:gd name="connsiteX16" fmla="*/ 254578 w 4897678"/>
              <a:gd name="connsiteY16" fmla="*/ 6266956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86282 w 4897678"/>
              <a:gd name="connsiteY27" fmla="*/ 5513206 h 6858000"/>
              <a:gd name="connsiteX28" fmla="*/ 445799 w 4897678"/>
              <a:gd name="connsiteY28" fmla="*/ 5395474 h 6858000"/>
              <a:gd name="connsiteX29" fmla="*/ 532017 w 4897678"/>
              <a:gd name="connsiteY29" fmla="*/ 5284615 h 6858000"/>
              <a:gd name="connsiteX30" fmla="*/ 506013 w 4897678"/>
              <a:gd name="connsiteY30" fmla="*/ 5187685 h 6858000"/>
              <a:gd name="connsiteX31" fmla="*/ 604868 w 4897678"/>
              <a:gd name="connsiteY31" fmla="*/ 4966224 h 6858000"/>
              <a:gd name="connsiteX32" fmla="*/ 739205 w 4897678"/>
              <a:gd name="connsiteY32" fmla="*/ 4844222 h 6858000"/>
              <a:gd name="connsiteX33" fmla="*/ 916267 w 4897678"/>
              <a:gd name="connsiteY33" fmla="*/ 4639226 h 6858000"/>
              <a:gd name="connsiteX34" fmla="*/ 960970 w 4897678"/>
              <a:gd name="connsiteY34" fmla="*/ 4458968 h 6858000"/>
              <a:gd name="connsiteX35" fmla="*/ 974467 w 4897678"/>
              <a:gd name="connsiteY35" fmla="*/ 4400454 h 6858000"/>
              <a:gd name="connsiteX36" fmla="*/ 1019252 w 4897678"/>
              <a:gd name="connsiteY36" fmla="*/ 4326337 h 6858000"/>
              <a:gd name="connsiteX37" fmla="*/ 1097435 w 4897678"/>
              <a:gd name="connsiteY37" fmla="*/ 4004432 h 6858000"/>
              <a:gd name="connsiteX38" fmla="*/ 1115477 w 4897678"/>
              <a:gd name="connsiteY38" fmla="*/ 3887430 h 6858000"/>
              <a:gd name="connsiteX39" fmla="*/ 1129980 w 4897678"/>
              <a:gd name="connsiteY39" fmla="*/ 3841018 h 6858000"/>
              <a:gd name="connsiteX40" fmla="*/ 1128054 w 4897678"/>
              <a:gd name="connsiteY40" fmla="*/ 3833633 h 6858000"/>
              <a:gd name="connsiteX41" fmla="*/ 1144766 w 4897678"/>
              <a:gd name="connsiteY41" fmla="*/ 3703595 h 6858000"/>
              <a:gd name="connsiteX42" fmla="*/ 1146269 w 4897678"/>
              <a:gd name="connsiteY42" fmla="*/ 3675779 h 6858000"/>
              <a:gd name="connsiteX43" fmla="*/ 1145250 w 4897678"/>
              <a:gd name="connsiteY43" fmla="*/ 3673177 h 6858000"/>
              <a:gd name="connsiteX44" fmla="*/ 1145144 w 4897678"/>
              <a:gd name="connsiteY44" fmla="*/ 3399727 h 6858000"/>
              <a:gd name="connsiteX45" fmla="*/ 1153102 w 4897678"/>
              <a:gd name="connsiteY45" fmla="*/ 3022588 h 6858000"/>
              <a:gd name="connsiteX46" fmla="*/ 1187493 w 4897678"/>
              <a:gd name="connsiteY46" fmla="*/ 2780324 h 6858000"/>
              <a:gd name="connsiteX47" fmla="*/ 1174471 w 4897678"/>
              <a:gd name="connsiteY47" fmla="*/ 2636046 h 6858000"/>
              <a:gd name="connsiteX48" fmla="*/ 1173030 w 4897678"/>
              <a:gd name="connsiteY48" fmla="*/ 2517573 h 6858000"/>
              <a:gd name="connsiteX49" fmla="*/ 1179971 w 4897678"/>
              <a:gd name="connsiteY49" fmla="*/ 2259305 h 6858000"/>
              <a:gd name="connsiteX50" fmla="*/ 1180091 w 4897678"/>
              <a:gd name="connsiteY50" fmla="*/ 2154737 h 6858000"/>
              <a:gd name="connsiteX51" fmla="*/ 1173497 w 4897678"/>
              <a:gd name="connsiteY51" fmla="*/ 2118139 h 6858000"/>
              <a:gd name="connsiteX52" fmla="*/ 1168754 w 4897678"/>
              <a:gd name="connsiteY52" fmla="*/ 2064932 h 6858000"/>
              <a:gd name="connsiteX53" fmla="*/ 1175360 w 4897678"/>
              <a:gd name="connsiteY53" fmla="*/ 2031780 h 6858000"/>
              <a:gd name="connsiteX54" fmla="*/ 1175420 w 4897678"/>
              <a:gd name="connsiteY54" fmla="*/ 2025741 h 6858000"/>
              <a:gd name="connsiteX55" fmla="*/ 1192392 w 4897678"/>
              <a:gd name="connsiteY55" fmla="*/ 1985855 h 6858000"/>
              <a:gd name="connsiteX56" fmla="*/ 1240537 w 4897678"/>
              <a:gd name="connsiteY56" fmla="*/ 1810891 h 6858000"/>
              <a:gd name="connsiteX57" fmla="*/ 1262324 w 4897678"/>
              <a:gd name="connsiteY57" fmla="*/ 1680343 h 6858000"/>
              <a:gd name="connsiteX58" fmla="*/ 1264475 w 4897678"/>
              <a:gd name="connsiteY58" fmla="*/ 1634781 h 6858000"/>
              <a:gd name="connsiteX59" fmla="*/ 1268425 w 4897678"/>
              <a:gd name="connsiteY59" fmla="*/ 1558391 h 6858000"/>
              <a:gd name="connsiteX60" fmla="*/ 1263100 w 4897678"/>
              <a:gd name="connsiteY60" fmla="*/ 1489998 h 6858000"/>
              <a:gd name="connsiteX61" fmla="*/ 1286195 w 4897678"/>
              <a:gd name="connsiteY61" fmla="*/ 1421105 h 6858000"/>
              <a:gd name="connsiteX62" fmla="*/ 1298315 w 4897678"/>
              <a:gd name="connsiteY62" fmla="*/ 1361656 h 6858000"/>
              <a:gd name="connsiteX63" fmla="*/ 1294008 w 4897678"/>
              <a:gd name="connsiteY63" fmla="*/ 1357170 h 6858000"/>
              <a:gd name="connsiteX64" fmla="*/ 1295031 w 4897678"/>
              <a:gd name="connsiteY64" fmla="*/ 1349556 h 6858000"/>
              <a:gd name="connsiteX65" fmla="*/ 1301170 w 4897678"/>
              <a:gd name="connsiteY65" fmla="*/ 1345177 h 6858000"/>
              <a:gd name="connsiteX66" fmla="*/ 1337115 w 4897678"/>
              <a:gd name="connsiteY66" fmla="*/ 1249089 h 6858000"/>
              <a:gd name="connsiteX67" fmla="*/ 1335308 w 4897678"/>
              <a:gd name="connsiteY67" fmla="*/ 1164961 h 6858000"/>
              <a:gd name="connsiteX68" fmla="*/ 1365049 w 4897678"/>
              <a:gd name="connsiteY68" fmla="*/ 1102487 h 6858000"/>
              <a:gd name="connsiteX69" fmla="*/ 1380977 w 4897678"/>
              <a:gd name="connsiteY69" fmla="*/ 1051638 h 6858000"/>
              <a:gd name="connsiteX70" fmla="*/ 1360650 w 4897678"/>
              <a:gd name="connsiteY70" fmla="*/ 950605 h 6858000"/>
              <a:gd name="connsiteX71" fmla="*/ 1321700 w 4897678"/>
              <a:gd name="connsiteY71" fmla="*/ 890133 h 6858000"/>
              <a:gd name="connsiteX72" fmla="*/ 1306943 w 4897678"/>
              <a:gd name="connsiteY72" fmla="*/ 779617 h 6858000"/>
              <a:gd name="connsiteX73" fmla="*/ 1379157 w 4897678"/>
              <a:gd name="connsiteY73" fmla="*/ 712462 h 6858000"/>
              <a:gd name="connsiteX74" fmla="*/ 1363659 w 4897678"/>
              <a:gd name="connsiteY74" fmla="*/ 600848 h 6858000"/>
              <a:gd name="connsiteX75" fmla="*/ 1382080 w 4897678"/>
              <a:gd name="connsiteY75" fmla="*/ 515581 h 6858000"/>
              <a:gd name="connsiteX76" fmla="*/ 1373630 w 4897678"/>
              <a:gd name="connsiteY76" fmla="*/ 455615 h 6858000"/>
              <a:gd name="connsiteX77" fmla="*/ 1413997 w 4897678"/>
              <a:gd name="connsiteY77" fmla="*/ 334926 h 6858000"/>
              <a:gd name="connsiteX78" fmla="*/ 1442766 w 4897678"/>
              <a:gd name="connsiteY78" fmla="*/ 236597 h 6858000"/>
              <a:gd name="connsiteX79" fmla="*/ 1470206 w 4897678"/>
              <a:gd name="connsiteY79" fmla="*/ 182099 h 6858000"/>
              <a:gd name="connsiteX80" fmla="*/ 1502900 w 4897678"/>
              <a:gd name="connsiteY80" fmla="*/ 143623 h 6858000"/>
              <a:gd name="connsiteX81" fmla="*/ 1501081 w 4897678"/>
              <a:gd name="connsiteY81" fmla="*/ 89121 h 6858000"/>
              <a:gd name="connsiteX82" fmla="*/ 1539225 w 4897678"/>
              <a:gd name="connsiteY82" fmla="*/ 52964 h 6858000"/>
              <a:gd name="connsiteX83" fmla="*/ 1553576 w 4897678"/>
              <a:gd name="connsiteY83"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22195 w 4897678"/>
              <a:gd name="connsiteY15" fmla="*/ 6341738 h 6858000"/>
              <a:gd name="connsiteX16" fmla="*/ 254578 w 4897678"/>
              <a:gd name="connsiteY16" fmla="*/ 6282028 h 6858000"/>
              <a:gd name="connsiteX17" fmla="*/ 279475 w 4897678"/>
              <a:gd name="connsiteY17" fmla="*/ 6223342 h 6858000"/>
              <a:gd name="connsiteX18" fmla="*/ 280189 w 4897678"/>
              <a:gd name="connsiteY18" fmla="*/ 6220570 h 6858000"/>
              <a:gd name="connsiteX19" fmla="*/ 281042 w 4897678"/>
              <a:gd name="connsiteY19" fmla="*/ 6217842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86282 w 4897678"/>
              <a:gd name="connsiteY27" fmla="*/ 5513206 h 6858000"/>
              <a:gd name="connsiteX28" fmla="*/ 445799 w 4897678"/>
              <a:gd name="connsiteY28" fmla="*/ 5395474 h 6858000"/>
              <a:gd name="connsiteX29" fmla="*/ 532017 w 4897678"/>
              <a:gd name="connsiteY29" fmla="*/ 5284615 h 6858000"/>
              <a:gd name="connsiteX30" fmla="*/ 506013 w 4897678"/>
              <a:gd name="connsiteY30" fmla="*/ 5187685 h 6858000"/>
              <a:gd name="connsiteX31" fmla="*/ 604868 w 4897678"/>
              <a:gd name="connsiteY31" fmla="*/ 4966224 h 6858000"/>
              <a:gd name="connsiteX32" fmla="*/ 739205 w 4897678"/>
              <a:gd name="connsiteY32" fmla="*/ 4844222 h 6858000"/>
              <a:gd name="connsiteX33" fmla="*/ 916267 w 4897678"/>
              <a:gd name="connsiteY33" fmla="*/ 4639226 h 6858000"/>
              <a:gd name="connsiteX34" fmla="*/ 960970 w 4897678"/>
              <a:gd name="connsiteY34" fmla="*/ 4458968 h 6858000"/>
              <a:gd name="connsiteX35" fmla="*/ 974467 w 4897678"/>
              <a:gd name="connsiteY35" fmla="*/ 4400454 h 6858000"/>
              <a:gd name="connsiteX36" fmla="*/ 1019252 w 4897678"/>
              <a:gd name="connsiteY36" fmla="*/ 4326337 h 6858000"/>
              <a:gd name="connsiteX37" fmla="*/ 1097435 w 4897678"/>
              <a:gd name="connsiteY37" fmla="*/ 4004432 h 6858000"/>
              <a:gd name="connsiteX38" fmla="*/ 1115477 w 4897678"/>
              <a:gd name="connsiteY38" fmla="*/ 3887430 h 6858000"/>
              <a:gd name="connsiteX39" fmla="*/ 1129980 w 4897678"/>
              <a:gd name="connsiteY39" fmla="*/ 3841018 h 6858000"/>
              <a:gd name="connsiteX40" fmla="*/ 1128054 w 4897678"/>
              <a:gd name="connsiteY40" fmla="*/ 3833633 h 6858000"/>
              <a:gd name="connsiteX41" fmla="*/ 1144766 w 4897678"/>
              <a:gd name="connsiteY41" fmla="*/ 3703595 h 6858000"/>
              <a:gd name="connsiteX42" fmla="*/ 1146269 w 4897678"/>
              <a:gd name="connsiteY42" fmla="*/ 3675779 h 6858000"/>
              <a:gd name="connsiteX43" fmla="*/ 1145250 w 4897678"/>
              <a:gd name="connsiteY43" fmla="*/ 3673177 h 6858000"/>
              <a:gd name="connsiteX44" fmla="*/ 1145144 w 4897678"/>
              <a:gd name="connsiteY44" fmla="*/ 3399727 h 6858000"/>
              <a:gd name="connsiteX45" fmla="*/ 1153102 w 4897678"/>
              <a:gd name="connsiteY45" fmla="*/ 3022588 h 6858000"/>
              <a:gd name="connsiteX46" fmla="*/ 1187493 w 4897678"/>
              <a:gd name="connsiteY46" fmla="*/ 2780324 h 6858000"/>
              <a:gd name="connsiteX47" fmla="*/ 1174471 w 4897678"/>
              <a:gd name="connsiteY47" fmla="*/ 2636046 h 6858000"/>
              <a:gd name="connsiteX48" fmla="*/ 1173030 w 4897678"/>
              <a:gd name="connsiteY48" fmla="*/ 2517573 h 6858000"/>
              <a:gd name="connsiteX49" fmla="*/ 1179971 w 4897678"/>
              <a:gd name="connsiteY49" fmla="*/ 2259305 h 6858000"/>
              <a:gd name="connsiteX50" fmla="*/ 1180091 w 4897678"/>
              <a:gd name="connsiteY50" fmla="*/ 2154737 h 6858000"/>
              <a:gd name="connsiteX51" fmla="*/ 1173497 w 4897678"/>
              <a:gd name="connsiteY51" fmla="*/ 2118139 h 6858000"/>
              <a:gd name="connsiteX52" fmla="*/ 1168754 w 4897678"/>
              <a:gd name="connsiteY52" fmla="*/ 2064932 h 6858000"/>
              <a:gd name="connsiteX53" fmla="*/ 1175360 w 4897678"/>
              <a:gd name="connsiteY53" fmla="*/ 2031780 h 6858000"/>
              <a:gd name="connsiteX54" fmla="*/ 1175420 w 4897678"/>
              <a:gd name="connsiteY54" fmla="*/ 2025741 h 6858000"/>
              <a:gd name="connsiteX55" fmla="*/ 1192392 w 4897678"/>
              <a:gd name="connsiteY55" fmla="*/ 1985855 h 6858000"/>
              <a:gd name="connsiteX56" fmla="*/ 1240537 w 4897678"/>
              <a:gd name="connsiteY56" fmla="*/ 1810891 h 6858000"/>
              <a:gd name="connsiteX57" fmla="*/ 1262324 w 4897678"/>
              <a:gd name="connsiteY57" fmla="*/ 1680343 h 6858000"/>
              <a:gd name="connsiteX58" fmla="*/ 1264475 w 4897678"/>
              <a:gd name="connsiteY58" fmla="*/ 1634781 h 6858000"/>
              <a:gd name="connsiteX59" fmla="*/ 1268425 w 4897678"/>
              <a:gd name="connsiteY59" fmla="*/ 1558391 h 6858000"/>
              <a:gd name="connsiteX60" fmla="*/ 1263100 w 4897678"/>
              <a:gd name="connsiteY60" fmla="*/ 1489998 h 6858000"/>
              <a:gd name="connsiteX61" fmla="*/ 1286195 w 4897678"/>
              <a:gd name="connsiteY61" fmla="*/ 1421105 h 6858000"/>
              <a:gd name="connsiteX62" fmla="*/ 1298315 w 4897678"/>
              <a:gd name="connsiteY62" fmla="*/ 1361656 h 6858000"/>
              <a:gd name="connsiteX63" fmla="*/ 1294008 w 4897678"/>
              <a:gd name="connsiteY63" fmla="*/ 1357170 h 6858000"/>
              <a:gd name="connsiteX64" fmla="*/ 1295031 w 4897678"/>
              <a:gd name="connsiteY64" fmla="*/ 1349556 h 6858000"/>
              <a:gd name="connsiteX65" fmla="*/ 1301170 w 4897678"/>
              <a:gd name="connsiteY65" fmla="*/ 1345177 h 6858000"/>
              <a:gd name="connsiteX66" fmla="*/ 1337115 w 4897678"/>
              <a:gd name="connsiteY66" fmla="*/ 1249089 h 6858000"/>
              <a:gd name="connsiteX67" fmla="*/ 1335308 w 4897678"/>
              <a:gd name="connsiteY67" fmla="*/ 1164961 h 6858000"/>
              <a:gd name="connsiteX68" fmla="*/ 1365049 w 4897678"/>
              <a:gd name="connsiteY68" fmla="*/ 1102487 h 6858000"/>
              <a:gd name="connsiteX69" fmla="*/ 1380977 w 4897678"/>
              <a:gd name="connsiteY69" fmla="*/ 1051638 h 6858000"/>
              <a:gd name="connsiteX70" fmla="*/ 1360650 w 4897678"/>
              <a:gd name="connsiteY70" fmla="*/ 950605 h 6858000"/>
              <a:gd name="connsiteX71" fmla="*/ 1321700 w 4897678"/>
              <a:gd name="connsiteY71" fmla="*/ 890133 h 6858000"/>
              <a:gd name="connsiteX72" fmla="*/ 1306943 w 4897678"/>
              <a:gd name="connsiteY72" fmla="*/ 779617 h 6858000"/>
              <a:gd name="connsiteX73" fmla="*/ 1379157 w 4897678"/>
              <a:gd name="connsiteY73" fmla="*/ 712462 h 6858000"/>
              <a:gd name="connsiteX74" fmla="*/ 1363659 w 4897678"/>
              <a:gd name="connsiteY74" fmla="*/ 600848 h 6858000"/>
              <a:gd name="connsiteX75" fmla="*/ 1382080 w 4897678"/>
              <a:gd name="connsiteY75" fmla="*/ 515581 h 6858000"/>
              <a:gd name="connsiteX76" fmla="*/ 1373630 w 4897678"/>
              <a:gd name="connsiteY76" fmla="*/ 455615 h 6858000"/>
              <a:gd name="connsiteX77" fmla="*/ 1413997 w 4897678"/>
              <a:gd name="connsiteY77" fmla="*/ 334926 h 6858000"/>
              <a:gd name="connsiteX78" fmla="*/ 1442766 w 4897678"/>
              <a:gd name="connsiteY78" fmla="*/ 236597 h 6858000"/>
              <a:gd name="connsiteX79" fmla="*/ 1470206 w 4897678"/>
              <a:gd name="connsiteY79" fmla="*/ 182099 h 6858000"/>
              <a:gd name="connsiteX80" fmla="*/ 1502900 w 4897678"/>
              <a:gd name="connsiteY80" fmla="*/ 143623 h 6858000"/>
              <a:gd name="connsiteX81" fmla="*/ 1501081 w 4897678"/>
              <a:gd name="connsiteY81" fmla="*/ 89121 h 6858000"/>
              <a:gd name="connsiteX82" fmla="*/ 1539225 w 4897678"/>
              <a:gd name="connsiteY82" fmla="*/ 52964 h 6858000"/>
              <a:gd name="connsiteX83" fmla="*/ 1553576 w 4897678"/>
              <a:gd name="connsiteY83"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40365 w 4897678"/>
              <a:gd name="connsiteY13" fmla="*/ 6490415 h 6858000"/>
              <a:gd name="connsiteX14" fmla="*/ 195994 w 4897678"/>
              <a:gd name="connsiteY14" fmla="*/ 6404216 h 6858000"/>
              <a:gd name="connsiteX15" fmla="*/ 222195 w 4897678"/>
              <a:gd name="connsiteY15" fmla="*/ 6341738 h 6858000"/>
              <a:gd name="connsiteX16" fmla="*/ 254578 w 4897678"/>
              <a:gd name="connsiteY16" fmla="*/ 6282028 h 6858000"/>
              <a:gd name="connsiteX17" fmla="*/ 279475 w 4897678"/>
              <a:gd name="connsiteY17" fmla="*/ 6223342 h 6858000"/>
              <a:gd name="connsiteX18" fmla="*/ 280189 w 4897678"/>
              <a:gd name="connsiteY18" fmla="*/ 6220570 h 6858000"/>
              <a:gd name="connsiteX19" fmla="*/ 321064 w 4897678"/>
              <a:gd name="connsiteY19" fmla="*/ 6227890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86282 w 4897678"/>
              <a:gd name="connsiteY27" fmla="*/ 5513206 h 6858000"/>
              <a:gd name="connsiteX28" fmla="*/ 445799 w 4897678"/>
              <a:gd name="connsiteY28" fmla="*/ 5395474 h 6858000"/>
              <a:gd name="connsiteX29" fmla="*/ 532017 w 4897678"/>
              <a:gd name="connsiteY29" fmla="*/ 5284615 h 6858000"/>
              <a:gd name="connsiteX30" fmla="*/ 506013 w 4897678"/>
              <a:gd name="connsiteY30" fmla="*/ 5187685 h 6858000"/>
              <a:gd name="connsiteX31" fmla="*/ 604868 w 4897678"/>
              <a:gd name="connsiteY31" fmla="*/ 4966224 h 6858000"/>
              <a:gd name="connsiteX32" fmla="*/ 739205 w 4897678"/>
              <a:gd name="connsiteY32" fmla="*/ 4844222 h 6858000"/>
              <a:gd name="connsiteX33" fmla="*/ 916267 w 4897678"/>
              <a:gd name="connsiteY33" fmla="*/ 4639226 h 6858000"/>
              <a:gd name="connsiteX34" fmla="*/ 960970 w 4897678"/>
              <a:gd name="connsiteY34" fmla="*/ 4458968 h 6858000"/>
              <a:gd name="connsiteX35" fmla="*/ 974467 w 4897678"/>
              <a:gd name="connsiteY35" fmla="*/ 4400454 h 6858000"/>
              <a:gd name="connsiteX36" fmla="*/ 1019252 w 4897678"/>
              <a:gd name="connsiteY36" fmla="*/ 4326337 h 6858000"/>
              <a:gd name="connsiteX37" fmla="*/ 1097435 w 4897678"/>
              <a:gd name="connsiteY37" fmla="*/ 4004432 h 6858000"/>
              <a:gd name="connsiteX38" fmla="*/ 1115477 w 4897678"/>
              <a:gd name="connsiteY38" fmla="*/ 3887430 h 6858000"/>
              <a:gd name="connsiteX39" fmla="*/ 1129980 w 4897678"/>
              <a:gd name="connsiteY39" fmla="*/ 3841018 h 6858000"/>
              <a:gd name="connsiteX40" fmla="*/ 1128054 w 4897678"/>
              <a:gd name="connsiteY40" fmla="*/ 3833633 h 6858000"/>
              <a:gd name="connsiteX41" fmla="*/ 1144766 w 4897678"/>
              <a:gd name="connsiteY41" fmla="*/ 3703595 h 6858000"/>
              <a:gd name="connsiteX42" fmla="*/ 1146269 w 4897678"/>
              <a:gd name="connsiteY42" fmla="*/ 3675779 h 6858000"/>
              <a:gd name="connsiteX43" fmla="*/ 1145250 w 4897678"/>
              <a:gd name="connsiteY43" fmla="*/ 3673177 h 6858000"/>
              <a:gd name="connsiteX44" fmla="*/ 1145144 w 4897678"/>
              <a:gd name="connsiteY44" fmla="*/ 3399727 h 6858000"/>
              <a:gd name="connsiteX45" fmla="*/ 1153102 w 4897678"/>
              <a:gd name="connsiteY45" fmla="*/ 3022588 h 6858000"/>
              <a:gd name="connsiteX46" fmla="*/ 1187493 w 4897678"/>
              <a:gd name="connsiteY46" fmla="*/ 2780324 h 6858000"/>
              <a:gd name="connsiteX47" fmla="*/ 1174471 w 4897678"/>
              <a:gd name="connsiteY47" fmla="*/ 2636046 h 6858000"/>
              <a:gd name="connsiteX48" fmla="*/ 1173030 w 4897678"/>
              <a:gd name="connsiteY48" fmla="*/ 2517573 h 6858000"/>
              <a:gd name="connsiteX49" fmla="*/ 1179971 w 4897678"/>
              <a:gd name="connsiteY49" fmla="*/ 2259305 h 6858000"/>
              <a:gd name="connsiteX50" fmla="*/ 1180091 w 4897678"/>
              <a:gd name="connsiteY50" fmla="*/ 2154737 h 6858000"/>
              <a:gd name="connsiteX51" fmla="*/ 1173497 w 4897678"/>
              <a:gd name="connsiteY51" fmla="*/ 2118139 h 6858000"/>
              <a:gd name="connsiteX52" fmla="*/ 1168754 w 4897678"/>
              <a:gd name="connsiteY52" fmla="*/ 2064932 h 6858000"/>
              <a:gd name="connsiteX53" fmla="*/ 1175360 w 4897678"/>
              <a:gd name="connsiteY53" fmla="*/ 2031780 h 6858000"/>
              <a:gd name="connsiteX54" fmla="*/ 1175420 w 4897678"/>
              <a:gd name="connsiteY54" fmla="*/ 2025741 h 6858000"/>
              <a:gd name="connsiteX55" fmla="*/ 1192392 w 4897678"/>
              <a:gd name="connsiteY55" fmla="*/ 1985855 h 6858000"/>
              <a:gd name="connsiteX56" fmla="*/ 1240537 w 4897678"/>
              <a:gd name="connsiteY56" fmla="*/ 1810891 h 6858000"/>
              <a:gd name="connsiteX57" fmla="*/ 1262324 w 4897678"/>
              <a:gd name="connsiteY57" fmla="*/ 1680343 h 6858000"/>
              <a:gd name="connsiteX58" fmla="*/ 1264475 w 4897678"/>
              <a:gd name="connsiteY58" fmla="*/ 1634781 h 6858000"/>
              <a:gd name="connsiteX59" fmla="*/ 1268425 w 4897678"/>
              <a:gd name="connsiteY59" fmla="*/ 1558391 h 6858000"/>
              <a:gd name="connsiteX60" fmla="*/ 1263100 w 4897678"/>
              <a:gd name="connsiteY60" fmla="*/ 1489998 h 6858000"/>
              <a:gd name="connsiteX61" fmla="*/ 1286195 w 4897678"/>
              <a:gd name="connsiteY61" fmla="*/ 1421105 h 6858000"/>
              <a:gd name="connsiteX62" fmla="*/ 1298315 w 4897678"/>
              <a:gd name="connsiteY62" fmla="*/ 1361656 h 6858000"/>
              <a:gd name="connsiteX63" fmla="*/ 1294008 w 4897678"/>
              <a:gd name="connsiteY63" fmla="*/ 1357170 h 6858000"/>
              <a:gd name="connsiteX64" fmla="*/ 1295031 w 4897678"/>
              <a:gd name="connsiteY64" fmla="*/ 1349556 h 6858000"/>
              <a:gd name="connsiteX65" fmla="*/ 1301170 w 4897678"/>
              <a:gd name="connsiteY65" fmla="*/ 1345177 h 6858000"/>
              <a:gd name="connsiteX66" fmla="*/ 1337115 w 4897678"/>
              <a:gd name="connsiteY66" fmla="*/ 1249089 h 6858000"/>
              <a:gd name="connsiteX67" fmla="*/ 1335308 w 4897678"/>
              <a:gd name="connsiteY67" fmla="*/ 1164961 h 6858000"/>
              <a:gd name="connsiteX68" fmla="*/ 1365049 w 4897678"/>
              <a:gd name="connsiteY68" fmla="*/ 1102487 h 6858000"/>
              <a:gd name="connsiteX69" fmla="*/ 1380977 w 4897678"/>
              <a:gd name="connsiteY69" fmla="*/ 1051638 h 6858000"/>
              <a:gd name="connsiteX70" fmla="*/ 1360650 w 4897678"/>
              <a:gd name="connsiteY70" fmla="*/ 950605 h 6858000"/>
              <a:gd name="connsiteX71" fmla="*/ 1321700 w 4897678"/>
              <a:gd name="connsiteY71" fmla="*/ 890133 h 6858000"/>
              <a:gd name="connsiteX72" fmla="*/ 1306943 w 4897678"/>
              <a:gd name="connsiteY72" fmla="*/ 779617 h 6858000"/>
              <a:gd name="connsiteX73" fmla="*/ 1379157 w 4897678"/>
              <a:gd name="connsiteY73" fmla="*/ 712462 h 6858000"/>
              <a:gd name="connsiteX74" fmla="*/ 1363659 w 4897678"/>
              <a:gd name="connsiteY74" fmla="*/ 600848 h 6858000"/>
              <a:gd name="connsiteX75" fmla="*/ 1382080 w 4897678"/>
              <a:gd name="connsiteY75" fmla="*/ 515581 h 6858000"/>
              <a:gd name="connsiteX76" fmla="*/ 1373630 w 4897678"/>
              <a:gd name="connsiteY76" fmla="*/ 455615 h 6858000"/>
              <a:gd name="connsiteX77" fmla="*/ 1413997 w 4897678"/>
              <a:gd name="connsiteY77" fmla="*/ 334926 h 6858000"/>
              <a:gd name="connsiteX78" fmla="*/ 1442766 w 4897678"/>
              <a:gd name="connsiteY78" fmla="*/ 236597 h 6858000"/>
              <a:gd name="connsiteX79" fmla="*/ 1470206 w 4897678"/>
              <a:gd name="connsiteY79" fmla="*/ 182099 h 6858000"/>
              <a:gd name="connsiteX80" fmla="*/ 1502900 w 4897678"/>
              <a:gd name="connsiteY80" fmla="*/ 143623 h 6858000"/>
              <a:gd name="connsiteX81" fmla="*/ 1501081 w 4897678"/>
              <a:gd name="connsiteY81" fmla="*/ 89121 h 6858000"/>
              <a:gd name="connsiteX82" fmla="*/ 1539225 w 4897678"/>
              <a:gd name="connsiteY82" fmla="*/ 52964 h 6858000"/>
              <a:gd name="connsiteX83" fmla="*/ 1553576 w 4897678"/>
              <a:gd name="connsiteY83"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72257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70382 w 4897678"/>
              <a:gd name="connsiteY13" fmla="*/ 6465294 h 6858000"/>
              <a:gd name="connsiteX14" fmla="*/ 195994 w 4897678"/>
              <a:gd name="connsiteY14" fmla="*/ 6404216 h 6858000"/>
              <a:gd name="connsiteX15" fmla="*/ 222195 w 4897678"/>
              <a:gd name="connsiteY15" fmla="*/ 6341738 h 6858000"/>
              <a:gd name="connsiteX16" fmla="*/ 254578 w 4897678"/>
              <a:gd name="connsiteY16" fmla="*/ 6282028 h 6858000"/>
              <a:gd name="connsiteX17" fmla="*/ 279475 w 4897678"/>
              <a:gd name="connsiteY17" fmla="*/ 6223342 h 6858000"/>
              <a:gd name="connsiteX18" fmla="*/ 280189 w 4897678"/>
              <a:gd name="connsiteY18" fmla="*/ 6220570 h 6858000"/>
              <a:gd name="connsiteX19" fmla="*/ 321064 w 4897678"/>
              <a:gd name="connsiteY19" fmla="*/ 6227890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86282 w 4897678"/>
              <a:gd name="connsiteY27" fmla="*/ 5513206 h 6858000"/>
              <a:gd name="connsiteX28" fmla="*/ 445799 w 4897678"/>
              <a:gd name="connsiteY28" fmla="*/ 5395474 h 6858000"/>
              <a:gd name="connsiteX29" fmla="*/ 532017 w 4897678"/>
              <a:gd name="connsiteY29" fmla="*/ 5284615 h 6858000"/>
              <a:gd name="connsiteX30" fmla="*/ 506013 w 4897678"/>
              <a:gd name="connsiteY30" fmla="*/ 5187685 h 6858000"/>
              <a:gd name="connsiteX31" fmla="*/ 604868 w 4897678"/>
              <a:gd name="connsiteY31" fmla="*/ 4966224 h 6858000"/>
              <a:gd name="connsiteX32" fmla="*/ 739205 w 4897678"/>
              <a:gd name="connsiteY32" fmla="*/ 4844222 h 6858000"/>
              <a:gd name="connsiteX33" fmla="*/ 916267 w 4897678"/>
              <a:gd name="connsiteY33" fmla="*/ 4639226 h 6858000"/>
              <a:gd name="connsiteX34" fmla="*/ 960970 w 4897678"/>
              <a:gd name="connsiteY34" fmla="*/ 4458968 h 6858000"/>
              <a:gd name="connsiteX35" fmla="*/ 974467 w 4897678"/>
              <a:gd name="connsiteY35" fmla="*/ 4400454 h 6858000"/>
              <a:gd name="connsiteX36" fmla="*/ 1019252 w 4897678"/>
              <a:gd name="connsiteY36" fmla="*/ 4326337 h 6858000"/>
              <a:gd name="connsiteX37" fmla="*/ 1097435 w 4897678"/>
              <a:gd name="connsiteY37" fmla="*/ 4004432 h 6858000"/>
              <a:gd name="connsiteX38" fmla="*/ 1115477 w 4897678"/>
              <a:gd name="connsiteY38" fmla="*/ 3887430 h 6858000"/>
              <a:gd name="connsiteX39" fmla="*/ 1129980 w 4897678"/>
              <a:gd name="connsiteY39" fmla="*/ 3841018 h 6858000"/>
              <a:gd name="connsiteX40" fmla="*/ 1128054 w 4897678"/>
              <a:gd name="connsiteY40" fmla="*/ 3833633 h 6858000"/>
              <a:gd name="connsiteX41" fmla="*/ 1144766 w 4897678"/>
              <a:gd name="connsiteY41" fmla="*/ 3703595 h 6858000"/>
              <a:gd name="connsiteX42" fmla="*/ 1146269 w 4897678"/>
              <a:gd name="connsiteY42" fmla="*/ 3675779 h 6858000"/>
              <a:gd name="connsiteX43" fmla="*/ 1145250 w 4897678"/>
              <a:gd name="connsiteY43" fmla="*/ 3673177 h 6858000"/>
              <a:gd name="connsiteX44" fmla="*/ 1145144 w 4897678"/>
              <a:gd name="connsiteY44" fmla="*/ 3399727 h 6858000"/>
              <a:gd name="connsiteX45" fmla="*/ 1153102 w 4897678"/>
              <a:gd name="connsiteY45" fmla="*/ 3022588 h 6858000"/>
              <a:gd name="connsiteX46" fmla="*/ 1187493 w 4897678"/>
              <a:gd name="connsiteY46" fmla="*/ 2780324 h 6858000"/>
              <a:gd name="connsiteX47" fmla="*/ 1174471 w 4897678"/>
              <a:gd name="connsiteY47" fmla="*/ 2636046 h 6858000"/>
              <a:gd name="connsiteX48" fmla="*/ 1173030 w 4897678"/>
              <a:gd name="connsiteY48" fmla="*/ 2517573 h 6858000"/>
              <a:gd name="connsiteX49" fmla="*/ 1179971 w 4897678"/>
              <a:gd name="connsiteY49" fmla="*/ 2259305 h 6858000"/>
              <a:gd name="connsiteX50" fmla="*/ 1180091 w 4897678"/>
              <a:gd name="connsiteY50" fmla="*/ 2154737 h 6858000"/>
              <a:gd name="connsiteX51" fmla="*/ 1173497 w 4897678"/>
              <a:gd name="connsiteY51" fmla="*/ 2118139 h 6858000"/>
              <a:gd name="connsiteX52" fmla="*/ 1168754 w 4897678"/>
              <a:gd name="connsiteY52" fmla="*/ 2064932 h 6858000"/>
              <a:gd name="connsiteX53" fmla="*/ 1175360 w 4897678"/>
              <a:gd name="connsiteY53" fmla="*/ 2031780 h 6858000"/>
              <a:gd name="connsiteX54" fmla="*/ 1175420 w 4897678"/>
              <a:gd name="connsiteY54" fmla="*/ 2025741 h 6858000"/>
              <a:gd name="connsiteX55" fmla="*/ 1192392 w 4897678"/>
              <a:gd name="connsiteY55" fmla="*/ 1985855 h 6858000"/>
              <a:gd name="connsiteX56" fmla="*/ 1240537 w 4897678"/>
              <a:gd name="connsiteY56" fmla="*/ 1810891 h 6858000"/>
              <a:gd name="connsiteX57" fmla="*/ 1262324 w 4897678"/>
              <a:gd name="connsiteY57" fmla="*/ 1680343 h 6858000"/>
              <a:gd name="connsiteX58" fmla="*/ 1264475 w 4897678"/>
              <a:gd name="connsiteY58" fmla="*/ 1634781 h 6858000"/>
              <a:gd name="connsiteX59" fmla="*/ 1268425 w 4897678"/>
              <a:gd name="connsiteY59" fmla="*/ 1558391 h 6858000"/>
              <a:gd name="connsiteX60" fmla="*/ 1263100 w 4897678"/>
              <a:gd name="connsiteY60" fmla="*/ 1489998 h 6858000"/>
              <a:gd name="connsiteX61" fmla="*/ 1286195 w 4897678"/>
              <a:gd name="connsiteY61" fmla="*/ 1421105 h 6858000"/>
              <a:gd name="connsiteX62" fmla="*/ 1298315 w 4897678"/>
              <a:gd name="connsiteY62" fmla="*/ 1361656 h 6858000"/>
              <a:gd name="connsiteX63" fmla="*/ 1294008 w 4897678"/>
              <a:gd name="connsiteY63" fmla="*/ 1357170 h 6858000"/>
              <a:gd name="connsiteX64" fmla="*/ 1295031 w 4897678"/>
              <a:gd name="connsiteY64" fmla="*/ 1349556 h 6858000"/>
              <a:gd name="connsiteX65" fmla="*/ 1301170 w 4897678"/>
              <a:gd name="connsiteY65" fmla="*/ 1345177 h 6858000"/>
              <a:gd name="connsiteX66" fmla="*/ 1337115 w 4897678"/>
              <a:gd name="connsiteY66" fmla="*/ 1249089 h 6858000"/>
              <a:gd name="connsiteX67" fmla="*/ 1335308 w 4897678"/>
              <a:gd name="connsiteY67" fmla="*/ 1164961 h 6858000"/>
              <a:gd name="connsiteX68" fmla="*/ 1365049 w 4897678"/>
              <a:gd name="connsiteY68" fmla="*/ 1102487 h 6858000"/>
              <a:gd name="connsiteX69" fmla="*/ 1380977 w 4897678"/>
              <a:gd name="connsiteY69" fmla="*/ 1051638 h 6858000"/>
              <a:gd name="connsiteX70" fmla="*/ 1360650 w 4897678"/>
              <a:gd name="connsiteY70" fmla="*/ 950605 h 6858000"/>
              <a:gd name="connsiteX71" fmla="*/ 1321700 w 4897678"/>
              <a:gd name="connsiteY71" fmla="*/ 890133 h 6858000"/>
              <a:gd name="connsiteX72" fmla="*/ 1306943 w 4897678"/>
              <a:gd name="connsiteY72" fmla="*/ 779617 h 6858000"/>
              <a:gd name="connsiteX73" fmla="*/ 1379157 w 4897678"/>
              <a:gd name="connsiteY73" fmla="*/ 712462 h 6858000"/>
              <a:gd name="connsiteX74" fmla="*/ 1363659 w 4897678"/>
              <a:gd name="connsiteY74" fmla="*/ 600848 h 6858000"/>
              <a:gd name="connsiteX75" fmla="*/ 1382080 w 4897678"/>
              <a:gd name="connsiteY75" fmla="*/ 515581 h 6858000"/>
              <a:gd name="connsiteX76" fmla="*/ 1373630 w 4897678"/>
              <a:gd name="connsiteY76" fmla="*/ 455615 h 6858000"/>
              <a:gd name="connsiteX77" fmla="*/ 1413997 w 4897678"/>
              <a:gd name="connsiteY77" fmla="*/ 334926 h 6858000"/>
              <a:gd name="connsiteX78" fmla="*/ 1442766 w 4897678"/>
              <a:gd name="connsiteY78" fmla="*/ 236597 h 6858000"/>
              <a:gd name="connsiteX79" fmla="*/ 1470206 w 4897678"/>
              <a:gd name="connsiteY79" fmla="*/ 182099 h 6858000"/>
              <a:gd name="connsiteX80" fmla="*/ 1502900 w 4897678"/>
              <a:gd name="connsiteY80" fmla="*/ 143623 h 6858000"/>
              <a:gd name="connsiteX81" fmla="*/ 1501081 w 4897678"/>
              <a:gd name="connsiteY81" fmla="*/ 89121 h 6858000"/>
              <a:gd name="connsiteX82" fmla="*/ 1539225 w 4897678"/>
              <a:gd name="connsiteY82" fmla="*/ 52964 h 6858000"/>
              <a:gd name="connsiteX83" fmla="*/ 1553576 w 4897678"/>
              <a:gd name="connsiteY83"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97271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70382 w 4897678"/>
              <a:gd name="connsiteY13" fmla="*/ 6465294 h 6858000"/>
              <a:gd name="connsiteX14" fmla="*/ 195994 w 4897678"/>
              <a:gd name="connsiteY14" fmla="*/ 6404216 h 6858000"/>
              <a:gd name="connsiteX15" fmla="*/ 222195 w 4897678"/>
              <a:gd name="connsiteY15" fmla="*/ 6341738 h 6858000"/>
              <a:gd name="connsiteX16" fmla="*/ 254578 w 4897678"/>
              <a:gd name="connsiteY16" fmla="*/ 6282028 h 6858000"/>
              <a:gd name="connsiteX17" fmla="*/ 279475 w 4897678"/>
              <a:gd name="connsiteY17" fmla="*/ 6223342 h 6858000"/>
              <a:gd name="connsiteX18" fmla="*/ 280189 w 4897678"/>
              <a:gd name="connsiteY18" fmla="*/ 6220570 h 6858000"/>
              <a:gd name="connsiteX19" fmla="*/ 321064 w 4897678"/>
              <a:gd name="connsiteY19" fmla="*/ 6227890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86282 w 4897678"/>
              <a:gd name="connsiteY27" fmla="*/ 5513206 h 6858000"/>
              <a:gd name="connsiteX28" fmla="*/ 445799 w 4897678"/>
              <a:gd name="connsiteY28" fmla="*/ 5395474 h 6858000"/>
              <a:gd name="connsiteX29" fmla="*/ 532017 w 4897678"/>
              <a:gd name="connsiteY29" fmla="*/ 5284615 h 6858000"/>
              <a:gd name="connsiteX30" fmla="*/ 506013 w 4897678"/>
              <a:gd name="connsiteY30" fmla="*/ 5187685 h 6858000"/>
              <a:gd name="connsiteX31" fmla="*/ 604868 w 4897678"/>
              <a:gd name="connsiteY31" fmla="*/ 4966224 h 6858000"/>
              <a:gd name="connsiteX32" fmla="*/ 739205 w 4897678"/>
              <a:gd name="connsiteY32" fmla="*/ 4844222 h 6858000"/>
              <a:gd name="connsiteX33" fmla="*/ 916267 w 4897678"/>
              <a:gd name="connsiteY33" fmla="*/ 4639226 h 6858000"/>
              <a:gd name="connsiteX34" fmla="*/ 960970 w 4897678"/>
              <a:gd name="connsiteY34" fmla="*/ 4458968 h 6858000"/>
              <a:gd name="connsiteX35" fmla="*/ 974467 w 4897678"/>
              <a:gd name="connsiteY35" fmla="*/ 4400454 h 6858000"/>
              <a:gd name="connsiteX36" fmla="*/ 1019252 w 4897678"/>
              <a:gd name="connsiteY36" fmla="*/ 4326337 h 6858000"/>
              <a:gd name="connsiteX37" fmla="*/ 1097435 w 4897678"/>
              <a:gd name="connsiteY37" fmla="*/ 4004432 h 6858000"/>
              <a:gd name="connsiteX38" fmla="*/ 1115477 w 4897678"/>
              <a:gd name="connsiteY38" fmla="*/ 3887430 h 6858000"/>
              <a:gd name="connsiteX39" fmla="*/ 1129980 w 4897678"/>
              <a:gd name="connsiteY39" fmla="*/ 3841018 h 6858000"/>
              <a:gd name="connsiteX40" fmla="*/ 1128054 w 4897678"/>
              <a:gd name="connsiteY40" fmla="*/ 3833633 h 6858000"/>
              <a:gd name="connsiteX41" fmla="*/ 1144766 w 4897678"/>
              <a:gd name="connsiteY41" fmla="*/ 3703595 h 6858000"/>
              <a:gd name="connsiteX42" fmla="*/ 1146269 w 4897678"/>
              <a:gd name="connsiteY42" fmla="*/ 3675779 h 6858000"/>
              <a:gd name="connsiteX43" fmla="*/ 1145250 w 4897678"/>
              <a:gd name="connsiteY43" fmla="*/ 3673177 h 6858000"/>
              <a:gd name="connsiteX44" fmla="*/ 1145144 w 4897678"/>
              <a:gd name="connsiteY44" fmla="*/ 3399727 h 6858000"/>
              <a:gd name="connsiteX45" fmla="*/ 1153102 w 4897678"/>
              <a:gd name="connsiteY45" fmla="*/ 3022588 h 6858000"/>
              <a:gd name="connsiteX46" fmla="*/ 1187493 w 4897678"/>
              <a:gd name="connsiteY46" fmla="*/ 2780324 h 6858000"/>
              <a:gd name="connsiteX47" fmla="*/ 1174471 w 4897678"/>
              <a:gd name="connsiteY47" fmla="*/ 2636046 h 6858000"/>
              <a:gd name="connsiteX48" fmla="*/ 1173030 w 4897678"/>
              <a:gd name="connsiteY48" fmla="*/ 2517573 h 6858000"/>
              <a:gd name="connsiteX49" fmla="*/ 1179971 w 4897678"/>
              <a:gd name="connsiteY49" fmla="*/ 2259305 h 6858000"/>
              <a:gd name="connsiteX50" fmla="*/ 1180091 w 4897678"/>
              <a:gd name="connsiteY50" fmla="*/ 2154737 h 6858000"/>
              <a:gd name="connsiteX51" fmla="*/ 1173497 w 4897678"/>
              <a:gd name="connsiteY51" fmla="*/ 2118139 h 6858000"/>
              <a:gd name="connsiteX52" fmla="*/ 1168754 w 4897678"/>
              <a:gd name="connsiteY52" fmla="*/ 2064932 h 6858000"/>
              <a:gd name="connsiteX53" fmla="*/ 1175360 w 4897678"/>
              <a:gd name="connsiteY53" fmla="*/ 2031780 h 6858000"/>
              <a:gd name="connsiteX54" fmla="*/ 1175420 w 4897678"/>
              <a:gd name="connsiteY54" fmla="*/ 2025741 h 6858000"/>
              <a:gd name="connsiteX55" fmla="*/ 1192392 w 4897678"/>
              <a:gd name="connsiteY55" fmla="*/ 1985855 h 6858000"/>
              <a:gd name="connsiteX56" fmla="*/ 1240537 w 4897678"/>
              <a:gd name="connsiteY56" fmla="*/ 1810891 h 6858000"/>
              <a:gd name="connsiteX57" fmla="*/ 1262324 w 4897678"/>
              <a:gd name="connsiteY57" fmla="*/ 1680343 h 6858000"/>
              <a:gd name="connsiteX58" fmla="*/ 1264475 w 4897678"/>
              <a:gd name="connsiteY58" fmla="*/ 1634781 h 6858000"/>
              <a:gd name="connsiteX59" fmla="*/ 1268425 w 4897678"/>
              <a:gd name="connsiteY59" fmla="*/ 1558391 h 6858000"/>
              <a:gd name="connsiteX60" fmla="*/ 1263100 w 4897678"/>
              <a:gd name="connsiteY60" fmla="*/ 1489998 h 6858000"/>
              <a:gd name="connsiteX61" fmla="*/ 1286195 w 4897678"/>
              <a:gd name="connsiteY61" fmla="*/ 1421105 h 6858000"/>
              <a:gd name="connsiteX62" fmla="*/ 1298315 w 4897678"/>
              <a:gd name="connsiteY62" fmla="*/ 1361656 h 6858000"/>
              <a:gd name="connsiteX63" fmla="*/ 1294008 w 4897678"/>
              <a:gd name="connsiteY63" fmla="*/ 1357170 h 6858000"/>
              <a:gd name="connsiteX64" fmla="*/ 1295031 w 4897678"/>
              <a:gd name="connsiteY64" fmla="*/ 1349556 h 6858000"/>
              <a:gd name="connsiteX65" fmla="*/ 1301170 w 4897678"/>
              <a:gd name="connsiteY65" fmla="*/ 1345177 h 6858000"/>
              <a:gd name="connsiteX66" fmla="*/ 1337115 w 4897678"/>
              <a:gd name="connsiteY66" fmla="*/ 1249089 h 6858000"/>
              <a:gd name="connsiteX67" fmla="*/ 1335308 w 4897678"/>
              <a:gd name="connsiteY67" fmla="*/ 1164961 h 6858000"/>
              <a:gd name="connsiteX68" fmla="*/ 1365049 w 4897678"/>
              <a:gd name="connsiteY68" fmla="*/ 1102487 h 6858000"/>
              <a:gd name="connsiteX69" fmla="*/ 1380977 w 4897678"/>
              <a:gd name="connsiteY69" fmla="*/ 1051638 h 6858000"/>
              <a:gd name="connsiteX70" fmla="*/ 1360650 w 4897678"/>
              <a:gd name="connsiteY70" fmla="*/ 950605 h 6858000"/>
              <a:gd name="connsiteX71" fmla="*/ 1321700 w 4897678"/>
              <a:gd name="connsiteY71" fmla="*/ 890133 h 6858000"/>
              <a:gd name="connsiteX72" fmla="*/ 1306943 w 4897678"/>
              <a:gd name="connsiteY72" fmla="*/ 779617 h 6858000"/>
              <a:gd name="connsiteX73" fmla="*/ 1379157 w 4897678"/>
              <a:gd name="connsiteY73" fmla="*/ 712462 h 6858000"/>
              <a:gd name="connsiteX74" fmla="*/ 1363659 w 4897678"/>
              <a:gd name="connsiteY74" fmla="*/ 600848 h 6858000"/>
              <a:gd name="connsiteX75" fmla="*/ 1382080 w 4897678"/>
              <a:gd name="connsiteY75" fmla="*/ 515581 h 6858000"/>
              <a:gd name="connsiteX76" fmla="*/ 1373630 w 4897678"/>
              <a:gd name="connsiteY76" fmla="*/ 455615 h 6858000"/>
              <a:gd name="connsiteX77" fmla="*/ 1413997 w 4897678"/>
              <a:gd name="connsiteY77" fmla="*/ 334926 h 6858000"/>
              <a:gd name="connsiteX78" fmla="*/ 1442766 w 4897678"/>
              <a:gd name="connsiteY78" fmla="*/ 236597 h 6858000"/>
              <a:gd name="connsiteX79" fmla="*/ 1470206 w 4897678"/>
              <a:gd name="connsiteY79" fmla="*/ 182099 h 6858000"/>
              <a:gd name="connsiteX80" fmla="*/ 1502900 w 4897678"/>
              <a:gd name="connsiteY80" fmla="*/ 143623 h 6858000"/>
              <a:gd name="connsiteX81" fmla="*/ 1501081 w 4897678"/>
              <a:gd name="connsiteY81" fmla="*/ 89121 h 6858000"/>
              <a:gd name="connsiteX82" fmla="*/ 1539225 w 4897678"/>
              <a:gd name="connsiteY82" fmla="*/ 52964 h 6858000"/>
              <a:gd name="connsiteX83" fmla="*/ 1553576 w 4897678"/>
              <a:gd name="connsiteY83"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97271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70382 w 4897678"/>
              <a:gd name="connsiteY13" fmla="*/ 6465294 h 6858000"/>
              <a:gd name="connsiteX14" fmla="*/ 195994 w 4897678"/>
              <a:gd name="connsiteY14" fmla="*/ 6404216 h 6858000"/>
              <a:gd name="connsiteX15" fmla="*/ 277225 w 4897678"/>
              <a:gd name="connsiteY15" fmla="*/ 6346762 h 6858000"/>
              <a:gd name="connsiteX16" fmla="*/ 254578 w 4897678"/>
              <a:gd name="connsiteY16" fmla="*/ 6282028 h 6858000"/>
              <a:gd name="connsiteX17" fmla="*/ 279475 w 4897678"/>
              <a:gd name="connsiteY17" fmla="*/ 6223342 h 6858000"/>
              <a:gd name="connsiteX18" fmla="*/ 280189 w 4897678"/>
              <a:gd name="connsiteY18" fmla="*/ 6220570 h 6858000"/>
              <a:gd name="connsiteX19" fmla="*/ 321064 w 4897678"/>
              <a:gd name="connsiteY19" fmla="*/ 6227890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86282 w 4897678"/>
              <a:gd name="connsiteY27" fmla="*/ 5513206 h 6858000"/>
              <a:gd name="connsiteX28" fmla="*/ 445799 w 4897678"/>
              <a:gd name="connsiteY28" fmla="*/ 5395474 h 6858000"/>
              <a:gd name="connsiteX29" fmla="*/ 532017 w 4897678"/>
              <a:gd name="connsiteY29" fmla="*/ 5284615 h 6858000"/>
              <a:gd name="connsiteX30" fmla="*/ 506013 w 4897678"/>
              <a:gd name="connsiteY30" fmla="*/ 5187685 h 6858000"/>
              <a:gd name="connsiteX31" fmla="*/ 604868 w 4897678"/>
              <a:gd name="connsiteY31" fmla="*/ 4966224 h 6858000"/>
              <a:gd name="connsiteX32" fmla="*/ 739205 w 4897678"/>
              <a:gd name="connsiteY32" fmla="*/ 4844222 h 6858000"/>
              <a:gd name="connsiteX33" fmla="*/ 916267 w 4897678"/>
              <a:gd name="connsiteY33" fmla="*/ 4639226 h 6858000"/>
              <a:gd name="connsiteX34" fmla="*/ 960970 w 4897678"/>
              <a:gd name="connsiteY34" fmla="*/ 4458968 h 6858000"/>
              <a:gd name="connsiteX35" fmla="*/ 974467 w 4897678"/>
              <a:gd name="connsiteY35" fmla="*/ 4400454 h 6858000"/>
              <a:gd name="connsiteX36" fmla="*/ 1019252 w 4897678"/>
              <a:gd name="connsiteY36" fmla="*/ 4326337 h 6858000"/>
              <a:gd name="connsiteX37" fmla="*/ 1097435 w 4897678"/>
              <a:gd name="connsiteY37" fmla="*/ 4004432 h 6858000"/>
              <a:gd name="connsiteX38" fmla="*/ 1115477 w 4897678"/>
              <a:gd name="connsiteY38" fmla="*/ 3887430 h 6858000"/>
              <a:gd name="connsiteX39" fmla="*/ 1129980 w 4897678"/>
              <a:gd name="connsiteY39" fmla="*/ 3841018 h 6858000"/>
              <a:gd name="connsiteX40" fmla="*/ 1128054 w 4897678"/>
              <a:gd name="connsiteY40" fmla="*/ 3833633 h 6858000"/>
              <a:gd name="connsiteX41" fmla="*/ 1144766 w 4897678"/>
              <a:gd name="connsiteY41" fmla="*/ 3703595 h 6858000"/>
              <a:gd name="connsiteX42" fmla="*/ 1146269 w 4897678"/>
              <a:gd name="connsiteY42" fmla="*/ 3675779 h 6858000"/>
              <a:gd name="connsiteX43" fmla="*/ 1145250 w 4897678"/>
              <a:gd name="connsiteY43" fmla="*/ 3673177 h 6858000"/>
              <a:gd name="connsiteX44" fmla="*/ 1145144 w 4897678"/>
              <a:gd name="connsiteY44" fmla="*/ 3399727 h 6858000"/>
              <a:gd name="connsiteX45" fmla="*/ 1153102 w 4897678"/>
              <a:gd name="connsiteY45" fmla="*/ 3022588 h 6858000"/>
              <a:gd name="connsiteX46" fmla="*/ 1187493 w 4897678"/>
              <a:gd name="connsiteY46" fmla="*/ 2780324 h 6858000"/>
              <a:gd name="connsiteX47" fmla="*/ 1174471 w 4897678"/>
              <a:gd name="connsiteY47" fmla="*/ 2636046 h 6858000"/>
              <a:gd name="connsiteX48" fmla="*/ 1173030 w 4897678"/>
              <a:gd name="connsiteY48" fmla="*/ 2517573 h 6858000"/>
              <a:gd name="connsiteX49" fmla="*/ 1179971 w 4897678"/>
              <a:gd name="connsiteY49" fmla="*/ 2259305 h 6858000"/>
              <a:gd name="connsiteX50" fmla="*/ 1180091 w 4897678"/>
              <a:gd name="connsiteY50" fmla="*/ 2154737 h 6858000"/>
              <a:gd name="connsiteX51" fmla="*/ 1173497 w 4897678"/>
              <a:gd name="connsiteY51" fmla="*/ 2118139 h 6858000"/>
              <a:gd name="connsiteX52" fmla="*/ 1168754 w 4897678"/>
              <a:gd name="connsiteY52" fmla="*/ 2064932 h 6858000"/>
              <a:gd name="connsiteX53" fmla="*/ 1175360 w 4897678"/>
              <a:gd name="connsiteY53" fmla="*/ 2031780 h 6858000"/>
              <a:gd name="connsiteX54" fmla="*/ 1175420 w 4897678"/>
              <a:gd name="connsiteY54" fmla="*/ 2025741 h 6858000"/>
              <a:gd name="connsiteX55" fmla="*/ 1192392 w 4897678"/>
              <a:gd name="connsiteY55" fmla="*/ 1985855 h 6858000"/>
              <a:gd name="connsiteX56" fmla="*/ 1240537 w 4897678"/>
              <a:gd name="connsiteY56" fmla="*/ 1810891 h 6858000"/>
              <a:gd name="connsiteX57" fmla="*/ 1262324 w 4897678"/>
              <a:gd name="connsiteY57" fmla="*/ 1680343 h 6858000"/>
              <a:gd name="connsiteX58" fmla="*/ 1264475 w 4897678"/>
              <a:gd name="connsiteY58" fmla="*/ 1634781 h 6858000"/>
              <a:gd name="connsiteX59" fmla="*/ 1268425 w 4897678"/>
              <a:gd name="connsiteY59" fmla="*/ 1558391 h 6858000"/>
              <a:gd name="connsiteX60" fmla="*/ 1263100 w 4897678"/>
              <a:gd name="connsiteY60" fmla="*/ 1489998 h 6858000"/>
              <a:gd name="connsiteX61" fmla="*/ 1286195 w 4897678"/>
              <a:gd name="connsiteY61" fmla="*/ 1421105 h 6858000"/>
              <a:gd name="connsiteX62" fmla="*/ 1298315 w 4897678"/>
              <a:gd name="connsiteY62" fmla="*/ 1361656 h 6858000"/>
              <a:gd name="connsiteX63" fmla="*/ 1294008 w 4897678"/>
              <a:gd name="connsiteY63" fmla="*/ 1357170 h 6858000"/>
              <a:gd name="connsiteX64" fmla="*/ 1295031 w 4897678"/>
              <a:gd name="connsiteY64" fmla="*/ 1349556 h 6858000"/>
              <a:gd name="connsiteX65" fmla="*/ 1301170 w 4897678"/>
              <a:gd name="connsiteY65" fmla="*/ 1345177 h 6858000"/>
              <a:gd name="connsiteX66" fmla="*/ 1337115 w 4897678"/>
              <a:gd name="connsiteY66" fmla="*/ 1249089 h 6858000"/>
              <a:gd name="connsiteX67" fmla="*/ 1335308 w 4897678"/>
              <a:gd name="connsiteY67" fmla="*/ 1164961 h 6858000"/>
              <a:gd name="connsiteX68" fmla="*/ 1365049 w 4897678"/>
              <a:gd name="connsiteY68" fmla="*/ 1102487 h 6858000"/>
              <a:gd name="connsiteX69" fmla="*/ 1380977 w 4897678"/>
              <a:gd name="connsiteY69" fmla="*/ 1051638 h 6858000"/>
              <a:gd name="connsiteX70" fmla="*/ 1360650 w 4897678"/>
              <a:gd name="connsiteY70" fmla="*/ 950605 h 6858000"/>
              <a:gd name="connsiteX71" fmla="*/ 1321700 w 4897678"/>
              <a:gd name="connsiteY71" fmla="*/ 890133 h 6858000"/>
              <a:gd name="connsiteX72" fmla="*/ 1306943 w 4897678"/>
              <a:gd name="connsiteY72" fmla="*/ 779617 h 6858000"/>
              <a:gd name="connsiteX73" fmla="*/ 1379157 w 4897678"/>
              <a:gd name="connsiteY73" fmla="*/ 712462 h 6858000"/>
              <a:gd name="connsiteX74" fmla="*/ 1363659 w 4897678"/>
              <a:gd name="connsiteY74" fmla="*/ 600848 h 6858000"/>
              <a:gd name="connsiteX75" fmla="*/ 1382080 w 4897678"/>
              <a:gd name="connsiteY75" fmla="*/ 515581 h 6858000"/>
              <a:gd name="connsiteX76" fmla="*/ 1373630 w 4897678"/>
              <a:gd name="connsiteY76" fmla="*/ 455615 h 6858000"/>
              <a:gd name="connsiteX77" fmla="*/ 1413997 w 4897678"/>
              <a:gd name="connsiteY77" fmla="*/ 334926 h 6858000"/>
              <a:gd name="connsiteX78" fmla="*/ 1442766 w 4897678"/>
              <a:gd name="connsiteY78" fmla="*/ 236597 h 6858000"/>
              <a:gd name="connsiteX79" fmla="*/ 1470206 w 4897678"/>
              <a:gd name="connsiteY79" fmla="*/ 182099 h 6858000"/>
              <a:gd name="connsiteX80" fmla="*/ 1502900 w 4897678"/>
              <a:gd name="connsiteY80" fmla="*/ 143623 h 6858000"/>
              <a:gd name="connsiteX81" fmla="*/ 1501081 w 4897678"/>
              <a:gd name="connsiteY81" fmla="*/ 89121 h 6858000"/>
              <a:gd name="connsiteX82" fmla="*/ 1539225 w 4897678"/>
              <a:gd name="connsiteY82" fmla="*/ 52964 h 6858000"/>
              <a:gd name="connsiteX83" fmla="*/ 1553576 w 4897678"/>
              <a:gd name="connsiteY83"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97271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70382 w 4897678"/>
              <a:gd name="connsiteY13" fmla="*/ 6465294 h 6858000"/>
              <a:gd name="connsiteX14" fmla="*/ 195994 w 4897678"/>
              <a:gd name="connsiteY14" fmla="*/ 6404216 h 6858000"/>
              <a:gd name="connsiteX15" fmla="*/ 277225 w 4897678"/>
              <a:gd name="connsiteY15" fmla="*/ 6346762 h 6858000"/>
              <a:gd name="connsiteX16" fmla="*/ 279592 w 4897678"/>
              <a:gd name="connsiteY16" fmla="*/ 6292076 h 6858000"/>
              <a:gd name="connsiteX17" fmla="*/ 279475 w 4897678"/>
              <a:gd name="connsiteY17" fmla="*/ 6223342 h 6858000"/>
              <a:gd name="connsiteX18" fmla="*/ 280189 w 4897678"/>
              <a:gd name="connsiteY18" fmla="*/ 6220570 h 6858000"/>
              <a:gd name="connsiteX19" fmla="*/ 321064 w 4897678"/>
              <a:gd name="connsiteY19" fmla="*/ 6227890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86282 w 4897678"/>
              <a:gd name="connsiteY27" fmla="*/ 5513206 h 6858000"/>
              <a:gd name="connsiteX28" fmla="*/ 445799 w 4897678"/>
              <a:gd name="connsiteY28" fmla="*/ 5395474 h 6858000"/>
              <a:gd name="connsiteX29" fmla="*/ 532017 w 4897678"/>
              <a:gd name="connsiteY29" fmla="*/ 5284615 h 6858000"/>
              <a:gd name="connsiteX30" fmla="*/ 506013 w 4897678"/>
              <a:gd name="connsiteY30" fmla="*/ 5187685 h 6858000"/>
              <a:gd name="connsiteX31" fmla="*/ 604868 w 4897678"/>
              <a:gd name="connsiteY31" fmla="*/ 4966224 h 6858000"/>
              <a:gd name="connsiteX32" fmla="*/ 739205 w 4897678"/>
              <a:gd name="connsiteY32" fmla="*/ 4844222 h 6858000"/>
              <a:gd name="connsiteX33" fmla="*/ 916267 w 4897678"/>
              <a:gd name="connsiteY33" fmla="*/ 4639226 h 6858000"/>
              <a:gd name="connsiteX34" fmla="*/ 960970 w 4897678"/>
              <a:gd name="connsiteY34" fmla="*/ 4458968 h 6858000"/>
              <a:gd name="connsiteX35" fmla="*/ 974467 w 4897678"/>
              <a:gd name="connsiteY35" fmla="*/ 4400454 h 6858000"/>
              <a:gd name="connsiteX36" fmla="*/ 1019252 w 4897678"/>
              <a:gd name="connsiteY36" fmla="*/ 4326337 h 6858000"/>
              <a:gd name="connsiteX37" fmla="*/ 1097435 w 4897678"/>
              <a:gd name="connsiteY37" fmla="*/ 4004432 h 6858000"/>
              <a:gd name="connsiteX38" fmla="*/ 1115477 w 4897678"/>
              <a:gd name="connsiteY38" fmla="*/ 3887430 h 6858000"/>
              <a:gd name="connsiteX39" fmla="*/ 1129980 w 4897678"/>
              <a:gd name="connsiteY39" fmla="*/ 3841018 h 6858000"/>
              <a:gd name="connsiteX40" fmla="*/ 1128054 w 4897678"/>
              <a:gd name="connsiteY40" fmla="*/ 3833633 h 6858000"/>
              <a:gd name="connsiteX41" fmla="*/ 1144766 w 4897678"/>
              <a:gd name="connsiteY41" fmla="*/ 3703595 h 6858000"/>
              <a:gd name="connsiteX42" fmla="*/ 1146269 w 4897678"/>
              <a:gd name="connsiteY42" fmla="*/ 3675779 h 6858000"/>
              <a:gd name="connsiteX43" fmla="*/ 1145250 w 4897678"/>
              <a:gd name="connsiteY43" fmla="*/ 3673177 h 6858000"/>
              <a:gd name="connsiteX44" fmla="*/ 1145144 w 4897678"/>
              <a:gd name="connsiteY44" fmla="*/ 3399727 h 6858000"/>
              <a:gd name="connsiteX45" fmla="*/ 1153102 w 4897678"/>
              <a:gd name="connsiteY45" fmla="*/ 3022588 h 6858000"/>
              <a:gd name="connsiteX46" fmla="*/ 1187493 w 4897678"/>
              <a:gd name="connsiteY46" fmla="*/ 2780324 h 6858000"/>
              <a:gd name="connsiteX47" fmla="*/ 1174471 w 4897678"/>
              <a:gd name="connsiteY47" fmla="*/ 2636046 h 6858000"/>
              <a:gd name="connsiteX48" fmla="*/ 1173030 w 4897678"/>
              <a:gd name="connsiteY48" fmla="*/ 2517573 h 6858000"/>
              <a:gd name="connsiteX49" fmla="*/ 1179971 w 4897678"/>
              <a:gd name="connsiteY49" fmla="*/ 2259305 h 6858000"/>
              <a:gd name="connsiteX50" fmla="*/ 1180091 w 4897678"/>
              <a:gd name="connsiteY50" fmla="*/ 2154737 h 6858000"/>
              <a:gd name="connsiteX51" fmla="*/ 1173497 w 4897678"/>
              <a:gd name="connsiteY51" fmla="*/ 2118139 h 6858000"/>
              <a:gd name="connsiteX52" fmla="*/ 1168754 w 4897678"/>
              <a:gd name="connsiteY52" fmla="*/ 2064932 h 6858000"/>
              <a:gd name="connsiteX53" fmla="*/ 1175360 w 4897678"/>
              <a:gd name="connsiteY53" fmla="*/ 2031780 h 6858000"/>
              <a:gd name="connsiteX54" fmla="*/ 1175420 w 4897678"/>
              <a:gd name="connsiteY54" fmla="*/ 2025741 h 6858000"/>
              <a:gd name="connsiteX55" fmla="*/ 1192392 w 4897678"/>
              <a:gd name="connsiteY55" fmla="*/ 1985855 h 6858000"/>
              <a:gd name="connsiteX56" fmla="*/ 1240537 w 4897678"/>
              <a:gd name="connsiteY56" fmla="*/ 1810891 h 6858000"/>
              <a:gd name="connsiteX57" fmla="*/ 1262324 w 4897678"/>
              <a:gd name="connsiteY57" fmla="*/ 1680343 h 6858000"/>
              <a:gd name="connsiteX58" fmla="*/ 1264475 w 4897678"/>
              <a:gd name="connsiteY58" fmla="*/ 1634781 h 6858000"/>
              <a:gd name="connsiteX59" fmla="*/ 1268425 w 4897678"/>
              <a:gd name="connsiteY59" fmla="*/ 1558391 h 6858000"/>
              <a:gd name="connsiteX60" fmla="*/ 1263100 w 4897678"/>
              <a:gd name="connsiteY60" fmla="*/ 1489998 h 6858000"/>
              <a:gd name="connsiteX61" fmla="*/ 1286195 w 4897678"/>
              <a:gd name="connsiteY61" fmla="*/ 1421105 h 6858000"/>
              <a:gd name="connsiteX62" fmla="*/ 1298315 w 4897678"/>
              <a:gd name="connsiteY62" fmla="*/ 1361656 h 6858000"/>
              <a:gd name="connsiteX63" fmla="*/ 1294008 w 4897678"/>
              <a:gd name="connsiteY63" fmla="*/ 1357170 h 6858000"/>
              <a:gd name="connsiteX64" fmla="*/ 1295031 w 4897678"/>
              <a:gd name="connsiteY64" fmla="*/ 1349556 h 6858000"/>
              <a:gd name="connsiteX65" fmla="*/ 1301170 w 4897678"/>
              <a:gd name="connsiteY65" fmla="*/ 1345177 h 6858000"/>
              <a:gd name="connsiteX66" fmla="*/ 1337115 w 4897678"/>
              <a:gd name="connsiteY66" fmla="*/ 1249089 h 6858000"/>
              <a:gd name="connsiteX67" fmla="*/ 1335308 w 4897678"/>
              <a:gd name="connsiteY67" fmla="*/ 1164961 h 6858000"/>
              <a:gd name="connsiteX68" fmla="*/ 1365049 w 4897678"/>
              <a:gd name="connsiteY68" fmla="*/ 1102487 h 6858000"/>
              <a:gd name="connsiteX69" fmla="*/ 1380977 w 4897678"/>
              <a:gd name="connsiteY69" fmla="*/ 1051638 h 6858000"/>
              <a:gd name="connsiteX70" fmla="*/ 1360650 w 4897678"/>
              <a:gd name="connsiteY70" fmla="*/ 950605 h 6858000"/>
              <a:gd name="connsiteX71" fmla="*/ 1321700 w 4897678"/>
              <a:gd name="connsiteY71" fmla="*/ 890133 h 6858000"/>
              <a:gd name="connsiteX72" fmla="*/ 1306943 w 4897678"/>
              <a:gd name="connsiteY72" fmla="*/ 779617 h 6858000"/>
              <a:gd name="connsiteX73" fmla="*/ 1379157 w 4897678"/>
              <a:gd name="connsiteY73" fmla="*/ 712462 h 6858000"/>
              <a:gd name="connsiteX74" fmla="*/ 1363659 w 4897678"/>
              <a:gd name="connsiteY74" fmla="*/ 600848 h 6858000"/>
              <a:gd name="connsiteX75" fmla="*/ 1382080 w 4897678"/>
              <a:gd name="connsiteY75" fmla="*/ 515581 h 6858000"/>
              <a:gd name="connsiteX76" fmla="*/ 1373630 w 4897678"/>
              <a:gd name="connsiteY76" fmla="*/ 455615 h 6858000"/>
              <a:gd name="connsiteX77" fmla="*/ 1413997 w 4897678"/>
              <a:gd name="connsiteY77" fmla="*/ 334926 h 6858000"/>
              <a:gd name="connsiteX78" fmla="*/ 1442766 w 4897678"/>
              <a:gd name="connsiteY78" fmla="*/ 236597 h 6858000"/>
              <a:gd name="connsiteX79" fmla="*/ 1470206 w 4897678"/>
              <a:gd name="connsiteY79" fmla="*/ 182099 h 6858000"/>
              <a:gd name="connsiteX80" fmla="*/ 1502900 w 4897678"/>
              <a:gd name="connsiteY80" fmla="*/ 143623 h 6858000"/>
              <a:gd name="connsiteX81" fmla="*/ 1501081 w 4897678"/>
              <a:gd name="connsiteY81" fmla="*/ 89121 h 6858000"/>
              <a:gd name="connsiteX82" fmla="*/ 1539225 w 4897678"/>
              <a:gd name="connsiteY82" fmla="*/ 52964 h 6858000"/>
              <a:gd name="connsiteX83" fmla="*/ 1553576 w 4897678"/>
              <a:gd name="connsiteY83"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97271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70382 w 4897678"/>
              <a:gd name="connsiteY13" fmla="*/ 6465294 h 6858000"/>
              <a:gd name="connsiteX14" fmla="*/ 195994 w 4897678"/>
              <a:gd name="connsiteY14" fmla="*/ 6404216 h 6858000"/>
              <a:gd name="connsiteX15" fmla="*/ 277225 w 4897678"/>
              <a:gd name="connsiteY15" fmla="*/ 6346762 h 6858000"/>
              <a:gd name="connsiteX16" fmla="*/ 279592 w 4897678"/>
              <a:gd name="connsiteY16" fmla="*/ 6292076 h 6858000"/>
              <a:gd name="connsiteX17" fmla="*/ 279475 w 4897678"/>
              <a:gd name="connsiteY17" fmla="*/ 6223342 h 6858000"/>
              <a:gd name="connsiteX18" fmla="*/ 310206 w 4897678"/>
              <a:gd name="connsiteY18" fmla="*/ 6270812 h 6858000"/>
              <a:gd name="connsiteX19" fmla="*/ 321064 w 4897678"/>
              <a:gd name="connsiteY19" fmla="*/ 6227890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86282 w 4897678"/>
              <a:gd name="connsiteY27" fmla="*/ 5513206 h 6858000"/>
              <a:gd name="connsiteX28" fmla="*/ 445799 w 4897678"/>
              <a:gd name="connsiteY28" fmla="*/ 5395474 h 6858000"/>
              <a:gd name="connsiteX29" fmla="*/ 532017 w 4897678"/>
              <a:gd name="connsiteY29" fmla="*/ 5284615 h 6858000"/>
              <a:gd name="connsiteX30" fmla="*/ 506013 w 4897678"/>
              <a:gd name="connsiteY30" fmla="*/ 5187685 h 6858000"/>
              <a:gd name="connsiteX31" fmla="*/ 604868 w 4897678"/>
              <a:gd name="connsiteY31" fmla="*/ 4966224 h 6858000"/>
              <a:gd name="connsiteX32" fmla="*/ 739205 w 4897678"/>
              <a:gd name="connsiteY32" fmla="*/ 4844222 h 6858000"/>
              <a:gd name="connsiteX33" fmla="*/ 916267 w 4897678"/>
              <a:gd name="connsiteY33" fmla="*/ 4639226 h 6858000"/>
              <a:gd name="connsiteX34" fmla="*/ 960970 w 4897678"/>
              <a:gd name="connsiteY34" fmla="*/ 4458968 h 6858000"/>
              <a:gd name="connsiteX35" fmla="*/ 974467 w 4897678"/>
              <a:gd name="connsiteY35" fmla="*/ 4400454 h 6858000"/>
              <a:gd name="connsiteX36" fmla="*/ 1019252 w 4897678"/>
              <a:gd name="connsiteY36" fmla="*/ 4326337 h 6858000"/>
              <a:gd name="connsiteX37" fmla="*/ 1097435 w 4897678"/>
              <a:gd name="connsiteY37" fmla="*/ 4004432 h 6858000"/>
              <a:gd name="connsiteX38" fmla="*/ 1115477 w 4897678"/>
              <a:gd name="connsiteY38" fmla="*/ 3887430 h 6858000"/>
              <a:gd name="connsiteX39" fmla="*/ 1129980 w 4897678"/>
              <a:gd name="connsiteY39" fmla="*/ 3841018 h 6858000"/>
              <a:gd name="connsiteX40" fmla="*/ 1128054 w 4897678"/>
              <a:gd name="connsiteY40" fmla="*/ 3833633 h 6858000"/>
              <a:gd name="connsiteX41" fmla="*/ 1144766 w 4897678"/>
              <a:gd name="connsiteY41" fmla="*/ 3703595 h 6858000"/>
              <a:gd name="connsiteX42" fmla="*/ 1146269 w 4897678"/>
              <a:gd name="connsiteY42" fmla="*/ 3675779 h 6858000"/>
              <a:gd name="connsiteX43" fmla="*/ 1145250 w 4897678"/>
              <a:gd name="connsiteY43" fmla="*/ 3673177 h 6858000"/>
              <a:gd name="connsiteX44" fmla="*/ 1145144 w 4897678"/>
              <a:gd name="connsiteY44" fmla="*/ 3399727 h 6858000"/>
              <a:gd name="connsiteX45" fmla="*/ 1153102 w 4897678"/>
              <a:gd name="connsiteY45" fmla="*/ 3022588 h 6858000"/>
              <a:gd name="connsiteX46" fmla="*/ 1187493 w 4897678"/>
              <a:gd name="connsiteY46" fmla="*/ 2780324 h 6858000"/>
              <a:gd name="connsiteX47" fmla="*/ 1174471 w 4897678"/>
              <a:gd name="connsiteY47" fmla="*/ 2636046 h 6858000"/>
              <a:gd name="connsiteX48" fmla="*/ 1173030 w 4897678"/>
              <a:gd name="connsiteY48" fmla="*/ 2517573 h 6858000"/>
              <a:gd name="connsiteX49" fmla="*/ 1179971 w 4897678"/>
              <a:gd name="connsiteY49" fmla="*/ 2259305 h 6858000"/>
              <a:gd name="connsiteX50" fmla="*/ 1180091 w 4897678"/>
              <a:gd name="connsiteY50" fmla="*/ 2154737 h 6858000"/>
              <a:gd name="connsiteX51" fmla="*/ 1173497 w 4897678"/>
              <a:gd name="connsiteY51" fmla="*/ 2118139 h 6858000"/>
              <a:gd name="connsiteX52" fmla="*/ 1168754 w 4897678"/>
              <a:gd name="connsiteY52" fmla="*/ 2064932 h 6858000"/>
              <a:gd name="connsiteX53" fmla="*/ 1175360 w 4897678"/>
              <a:gd name="connsiteY53" fmla="*/ 2031780 h 6858000"/>
              <a:gd name="connsiteX54" fmla="*/ 1175420 w 4897678"/>
              <a:gd name="connsiteY54" fmla="*/ 2025741 h 6858000"/>
              <a:gd name="connsiteX55" fmla="*/ 1192392 w 4897678"/>
              <a:gd name="connsiteY55" fmla="*/ 1985855 h 6858000"/>
              <a:gd name="connsiteX56" fmla="*/ 1240537 w 4897678"/>
              <a:gd name="connsiteY56" fmla="*/ 1810891 h 6858000"/>
              <a:gd name="connsiteX57" fmla="*/ 1262324 w 4897678"/>
              <a:gd name="connsiteY57" fmla="*/ 1680343 h 6858000"/>
              <a:gd name="connsiteX58" fmla="*/ 1264475 w 4897678"/>
              <a:gd name="connsiteY58" fmla="*/ 1634781 h 6858000"/>
              <a:gd name="connsiteX59" fmla="*/ 1268425 w 4897678"/>
              <a:gd name="connsiteY59" fmla="*/ 1558391 h 6858000"/>
              <a:gd name="connsiteX60" fmla="*/ 1263100 w 4897678"/>
              <a:gd name="connsiteY60" fmla="*/ 1489998 h 6858000"/>
              <a:gd name="connsiteX61" fmla="*/ 1286195 w 4897678"/>
              <a:gd name="connsiteY61" fmla="*/ 1421105 h 6858000"/>
              <a:gd name="connsiteX62" fmla="*/ 1298315 w 4897678"/>
              <a:gd name="connsiteY62" fmla="*/ 1361656 h 6858000"/>
              <a:gd name="connsiteX63" fmla="*/ 1294008 w 4897678"/>
              <a:gd name="connsiteY63" fmla="*/ 1357170 h 6858000"/>
              <a:gd name="connsiteX64" fmla="*/ 1295031 w 4897678"/>
              <a:gd name="connsiteY64" fmla="*/ 1349556 h 6858000"/>
              <a:gd name="connsiteX65" fmla="*/ 1301170 w 4897678"/>
              <a:gd name="connsiteY65" fmla="*/ 1345177 h 6858000"/>
              <a:gd name="connsiteX66" fmla="*/ 1337115 w 4897678"/>
              <a:gd name="connsiteY66" fmla="*/ 1249089 h 6858000"/>
              <a:gd name="connsiteX67" fmla="*/ 1335308 w 4897678"/>
              <a:gd name="connsiteY67" fmla="*/ 1164961 h 6858000"/>
              <a:gd name="connsiteX68" fmla="*/ 1365049 w 4897678"/>
              <a:gd name="connsiteY68" fmla="*/ 1102487 h 6858000"/>
              <a:gd name="connsiteX69" fmla="*/ 1380977 w 4897678"/>
              <a:gd name="connsiteY69" fmla="*/ 1051638 h 6858000"/>
              <a:gd name="connsiteX70" fmla="*/ 1360650 w 4897678"/>
              <a:gd name="connsiteY70" fmla="*/ 950605 h 6858000"/>
              <a:gd name="connsiteX71" fmla="*/ 1321700 w 4897678"/>
              <a:gd name="connsiteY71" fmla="*/ 890133 h 6858000"/>
              <a:gd name="connsiteX72" fmla="*/ 1306943 w 4897678"/>
              <a:gd name="connsiteY72" fmla="*/ 779617 h 6858000"/>
              <a:gd name="connsiteX73" fmla="*/ 1379157 w 4897678"/>
              <a:gd name="connsiteY73" fmla="*/ 712462 h 6858000"/>
              <a:gd name="connsiteX74" fmla="*/ 1363659 w 4897678"/>
              <a:gd name="connsiteY74" fmla="*/ 600848 h 6858000"/>
              <a:gd name="connsiteX75" fmla="*/ 1382080 w 4897678"/>
              <a:gd name="connsiteY75" fmla="*/ 515581 h 6858000"/>
              <a:gd name="connsiteX76" fmla="*/ 1373630 w 4897678"/>
              <a:gd name="connsiteY76" fmla="*/ 455615 h 6858000"/>
              <a:gd name="connsiteX77" fmla="*/ 1413997 w 4897678"/>
              <a:gd name="connsiteY77" fmla="*/ 334926 h 6858000"/>
              <a:gd name="connsiteX78" fmla="*/ 1442766 w 4897678"/>
              <a:gd name="connsiteY78" fmla="*/ 236597 h 6858000"/>
              <a:gd name="connsiteX79" fmla="*/ 1470206 w 4897678"/>
              <a:gd name="connsiteY79" fmla="*/ 182099 h 6858000"/>
              <a:gd name="connsiteX80" fmla="*/ 1502900 w 4897678"/>
              <a:gd name="connsiteY80" fmla="*/ 143623 h 6858000"/>
              <a:gd name="connsiteX81" fmla="*/ 1501081 w 4897678"/>
              <a:gd name="connsiteY81" fmla="*/ 89121 h 6858000"/>
              <a:gd name="connsiteX82" fmla="*/ 1539225 w 4897678"/>
              <a:gd name="connsiteY82" fmla="*/ 52964 h 6858000"/>
              <a:gd name="connsiteX83" fmla="*/ 1553576 w 4897678"/>
              <a:gd name="connsiteY83"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62861 w 4897678"/>
              <a:gd name="connsiteY7" fmla="*/ 6691724 h 6858000"/>
              <a:gd name="connsiteX8" fmla="*/ 97271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85390 w 4897678"/>
              <a:gd name="connsiteY13" fmla="*/ 6460270 h 6858000"/>
              <a:gd name="connsiteX14" fmla="*/ 195994 w 4897678"/>
              <a:gd name="connsiteY14" fmla="*/ 6404216 h 6858000"/>
              <a:gd name="connsiteX15" fmla="*/ 277225 w 4897678"/>
              <a:gd name="connsiteY15" fmla="*/ 6346762 h 6858000"/>
              <a:gd name="connsiteX16" fmla="*/ 279592 w 4897678"/>
              <a:gd name="connsiteY16" fmla="*/ 6292076 h 6858000"/>
              <a:gd name="connsiteX17" fmla="*/ 279475 w 4897678"/>
              <a:gd name="connsiteY17" fmla="*/ 6223342 h 6858000"/>
              <a:gd name="connsiteX18" fmla="*/ 310206 w 4897678"/>
              <a:gd name="connsiteY18" fmla="*/ 6270812 h 6858000"/>
              <a:gd name="connsiteX19" fmla="*/ 321064 w 4897678"/>
              <a:gd name="connsiteY19" fmla="*/ 6227890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86282 w 4897678"/>
              <a:gd name="connsiteY27" fmla="*/ 5513206 h 6858000"/>
              <a:gd name="connsiteX28" fmla="*/ 445799 w 4897678"/>
              <a:gd name="connsiteY28" fmla="*/ 5395474 h 6858000"/>
              <a:gd name="connsiteX29" fmla="*/ 532017 w 4897678"/>
              <a:gd name="connsiteY29" fmla="*/ 5284615 h 6858000"/>
              <a:gd name="connsiteX30" fmla="*/ 506013 w 4897678"/>
              <a:gd name="connsiteY30" fmla="*/ 5187685 h 6858000"/>
              <a:gd name="connsiteX31" fmla="*/ 604868 w 4897678"/>
              <a:gd name="connsiteY31" fmla="*/ 4966224 h 6858000"/>
              <a:gd name="connsiteX32" fmla="*/ 739205 w 4897678"/>
              <a:gd name="connsiteY32" fmla="*/ 4844222 h 6858000"/>
              <a:gd name="connsiteX33" fmla="*/ 916267 w 4897678"/>
              <a:gd name="connsiteY33" fmla="*/ 4639226 h 6858000"/>
              <a:gd name="connsiteX34" fmla="*/ 960970 w 4897678"/>
              <a:gd name="connsiteY34" fmla="*/ 4458968 h 6858000"/>
              <a:gd name="connsiteX35" fmla="*/ 974467 w 4897678"/>
              <a:gd name="connsiteY35" fmla="*/ 4400454 h 6858000"/>
              <a:gd name="connsiteX36" fmla="*/ 1019252 w 4897678"/>
              <a:gd name="connsiteY36" fmla="*/ 4326337 h 6858000"/>
              <a:gd name="connsiteX37" fmla="*/ 1097435 w 4897678"/>
              <a:gd name="connsiteY37" fmla="*/ 4004432 h 6858000"/>
              <a:gd name="connsiteX38" fmla="*/ 1115477 w 4897678"/>
              <a:gd name="connsiteY38" fmla="*/ 3887430 h 6858000"/>
              <a:gd name="connsiteX39" fmla="*/ 1129980 w 4897678"/>
              <a:gd name="connsiteY39" fmla="*/ 3841018 h 6858000"/>
              <a:gd name="connsiteX40" fmla="*/ 1128054 w 4897678"/>
              <a:gd name="connsiteY40" fmla="*/ 3833633 h 6858000"/>
              <a:gd name="connsiteX41" fmla="*/ 1144766 w 4897678"/>
              <a:gd name="connsiteY41" fmla="*/ 3703595 h 6858000"/>
              <a:gd name="connsiteX42" fmla="*/ 1146269 w 4897678"/>
              <a:gd name="connsiteY42" fmla="*/ 3675779 h 6858000"/>
              <a:gd name="connsiteX43" fmla="*/ 1145250 w 4897678"/>
              <a:gd name="connsiteY43" fmla="*/ 3673177 h 6858000"/>
              <a:gd name="connsiteX44" fmla="*/ 1145144 w 4897678"/>
              <a:gd name="connsiteY44" fmla="*/ 3399727 h 6858000"/>
              <a:gd name="connsiteX45" fmla="*/ 1153102 w 4897678"/>
              <a:gd name="connsiteY45" fmla="*/ 3022588 h 6858000"/>
              <a:gd name="connsiteX46" fmla="*/ 1187493 w 4897678"/>
              <a:gd name="connsiteY46" fmla="*/ 2780324 h 6858000"/>
              <a:gd name="connsiteX47" fmla="*/ 1174471 w 4897678"/>
              <a:gd name="connsiteY47" fmla="*/ 2636046 h 6858000"/>
              <a:gd name="connsiteX48" fmla="*/ 1173030 w 4897678"/>
              <a:gd name="connsiteY48" fmla="*/ 2517573 h 6858000"/>
              <a:gd name="connsiteX49" fmla="*/ 1179971 w 4897678"/>
              <a:gd name="connsiteY49" fmla="*/ 2259305 h 6858000"/>
              <a:gd name="connsiteX50" fmla="*/ 1180091 w 4897678"/>
              <a:gd name="connsiteY50" fmla="*/ 2154737 h 6858000"/>
              <a:gd name="connsiteX51" fmla="*/ 1173497 w 4897678"/>
              <a:gd name="connsiteY51" fmla="*/ 2118139 h 6858000"/>
              <a:gd name="connsiteX52" fmla="*/ 1168754 w 4897678"/>
              <a:gd name="connsiteY52" fmla="*/ 2064932 h 6858000"/>
              <a:gd name="connsiteX53" fmla="*/ 1175360 w 4897678"/>
              <a:gd name="connsiteY53" fmla="*/ 2031780 h 6858000"/>
              <a:gd name="connsiteX54" fmla="*/ 1175420 w 4897678"/>
              <a:gd name="connsiteY54" fmla="*/ 2025741 h 6858000"/>
              <a:gd name="connsiteX55" fmla="*/ 1192392 w 4897678"/>
              <a:gd name="connsiteY55" fmla="*/ 1985855 h 6858000"/>
              <a:gd name="connsiteX56" fmla="*/ 1240537 w 4897678"/>
              <a:gd name="connsiteY56" fmla="*/ 1810891 h 6858000"/>
              <a:gd name="connsiteX57" fmla="*/ 1262324 w 4897678"/>
              <a:gd name="connsiteY57" fmla="*/ 1680343 h 6858000"/>
              <a:gd name="connsiteX58" fmla="*/ 1264475 w 4897678"/>
              <a:gd name="connsiteY58" fmla="*/ 1634781 h 6858000"/>
              <a:gd name="connsiteX59" fmla="*/ 1268425 w 4897678"/>
              <a:gd name="connsiteY59" fmla="*/ 1558391 h 6858000"/>
              <a:gd name="connsiteX60" fmla="*/ 1263100 w 4897678"/>
              <a:gd name="connsiteY60" fmla="*/ 1489998 h 6858000"/>
              <a:gd name="connsiteX61" fmla="*/ 1286195 w 4897678"/>
              <a:gd name="connsiteY61" fmla="*/ 1421105 h 6858000"/>
              <a:gd name="connsiteX62" fmla="*/ 1298315 w 4897678"/>
              <a:gd name="connsiteY62" fmla="*/ 1361656 h 6858000"/>
              <a:gd name="connsiteX63" fmla="*/ 1294008 w 4897678"/>
              <a:gd name="connsiteY63" fmla="*/ 1357170 h 6858000"/>
              <a:gd name="connsiteX64" fmla="*/ 1295031 w 4897678"/>
              <a:gd name="connsiteY64" fmla="*/ 1349556 h 6858000"/>
              <a:gd name="connsiteX65" fmla="*/ 1301170 w 4897678"/>
              <a:gd name="connsiteY65" fmla="*/ 1345177 h 6858000"/>
              <a:gd name="connsiteX66" fmla="*/ 1337115 w 4897678"/>
              <a:gd name="connsiteY66" fmla="*/ 1249089 h 6858000"/>
              <a:gd name="connsiteX67" fmla="*/ 1335308 w 4897678"/>
              <a:gd name="connsiteY67" fmla="*/ 1164961 h 6858000"/>
              <a:gd name="connsiteX68" fmla="*/ 1365049 w 4897678"/>
              <a:gd name="connsiteY68" fmla="*/ 1102487 h 6858000"/>
              <a:gd name="connsiteX69" fmla="*/ 1380977 w 4897678"/>
              <a:gd name="connsiteY69" fmla="*/ 1051638 h 6858000"/>
              <a:gd name="connsiteX70" fmla="*/ 1360650 w 4897678"/>
              <a:gd name="connsiteY70" fmla="*/ 950605 h 6858000"/>
              <a:gd name="connsiteX71" fmla="*/ 1321700 w 4897678"/>
              <a:gd name="connsiteY71" fmla="*/ 890133 h 6858000"/>
              <a:gd name="connsiteX72" fmla="*/ 1306943 w 4897678"/>
              <a:gd name="connsiteY72" fmla="*/ 779617 h 6858000"/>
              <a:gd name="connsiteX73" fmla="*/ 1379157 w 4897678"/>
              <a:gd name="connsiteY73" fmla="*/ 712462 h 6858000"/>
              <a:gd name="connsiteX74" fmla="*/ 1363659 w 4897678"/>
              <a:gd name="connsiteY74" fmla="*/ 600848 h 6858000"/>
              <a:gd name="connsiteX75" fmla="*/ 1382080 w 4897678"/>
              <a:gd name="connsiteY75" fmla="*/ 515581 h 6858000"/>
              <a:gd name="connsiteX76" fmla="*/ 1373630 w 4897678"/>
              <a:gd name="connsiteY76" fmla="*/ 455615 h 6858000"/>
              <a:gd name="connsiteX77" fmla="*/ 1413997 w 4897678"/>
              <a:gd name="connsiteY77" fmla="*/ 334926 h 6858000"/>
              <a:gd name="connsiteX78" fmla="*/ 1442766 w 4897678"/>
              <a:gd name="connsiteY78" fmla="*/ 236597 h 6858000"/>
              <a:gd name="connsiteX79" fmla="*/ 1470206 w 4897678"/>
              <a:gd name="connsiteY79" fmla="*/ 182099 h 6858000"/>
              <a:gd name="connsiteX80" fmla="*/ 1502900 w 4897678"/>
              <a:gd name="connsiteY80" fmla="*/ 143623 h 6858000"/>
              <a:gd name="connsiteX81" fmla="*/ 1501081 w 4897678"/>
              <a:gd name="connsiteY81" fmla="*/ 89121 h 6858000"/>
              <a:gd name="connsiteX82" fmla="*/ 1539225 w 4897678"/>
              <a:gd name="connsiteY82" fmla="*/ 52964 h 6858000"/>
              <a:gd name="connsiteX83" fmla="*/ 1553576 w 4897678"/>
              <a:gd name="connsiteY83" fmla="*/ 0 h 6858000"/>
              <a:gd name="connsiteX0" fmla="*/ 1553576 w 4897678"/>
              <a:gd name="connsiteY0" fmla="*/ 0 h 6858000"/>
              <a:gd name="connsiteX1" fmla="*/ 4897678 w 4897678"/>
              <a:gd name="connsiteY1" fmla="*/ 0 h 6858000"/>
              <a:gd name="connsiteX2" fmla="*/ 4897678 w 4897678"/>
              <a:gd name="connsiteY2" fmla="*/ 6858000 h 6858000"/>
              <a:gd name="connsiteX3" fmla="*/ 0 w 4897678"/>
              <a:gd name="connsiteY3" fmla="*/ 6858000 h 6858000"/>
              <a:gd name="connsiteX4" fmla="*/ 153 w 4897678"/>
              <a:gd name="connsiteY4" fmla="*/ 6857440 h 6858000"/>
              <a:gd name="connsiteX5" fmla="*/ 30867 w 4897678"/>
              <a:gd name="connsiteY5" fmla="*/ 6809563 h 6858000"/>
              <a:gd name="connsiteX6" fmla="*/ 42695 w 4897678"/>
              <a:gd name="connsiteY6" fmla="*/ 6765511 h 6858000"/>
              <a:gd name="connsiteX7" fmla="*/ 52856 w 4897678"/>
              <a:gd name="connsiteY7" fmla="*/ 6696748 h 6858000"/>
              <a:gd name="connsiteX8" fmla="*/ 97271 w 4897678"/>
              <a:gd name="connsiteY8" fmla="*/ 6623770 h 6858000"/>
              <a:gd name="connsiteX9" fmla="*/ 109528 w 4897678"/>
              <a:gd name="connsiteY9" fmla="*/ 6561395 h 6858000"/>
              <a:gd name="connsiteX10" fmla="*/ 134058 w 4897678"/>
              <a:gd name="connsiteY10" fmla="*/ 6505906 h 6858000"/>
              <a:gd name="connsiteX11" fmla="*/ 130808 w 4897678"/>
              <a:gd name="connsiteY11" fmla="*/ 6500603 h 6858000"/>
              <a:gd name="connsiteX12" fmla="*/ 133434 w 4897678"/>
              <a:gd name="connsiteY12" fmla="*/ 6493382 h 6858000"/>
              <a:gd name="connsiteX13" fmla="*/ 185390 w 4897678"/>
              <a:gd name="connsiteY13" fmla="*/ 6460270 h 6858000"/>
              <a:gd name="connsiteX14" fmla="*/ 195994 w 4897678"/>
              <a:gd name="connsiteY14" fmla="*/ 6404216 h 6858000"/>
              <a:gd name="connsiteX15" fmla="*/ 277225 w 4897678"/>
              <a:gd name="connsiteY15" fmla="*/ 6346762 h 6858000"/>
              <a:gd name="connsiteX16" fmla="*/ 279592 w 4897678"/>
              <a:gd name="connsiteY16" fmla="*/ 6292076 h 6858000"/>
              <a:gd name="connsiteX17" fmla="*/ 279475 w 4897678"/>
              <a:gd name="connsiteY17" fmla="*/ 6223342 h 6858000"/>
              <a:gd name="connsiteX18" fmla="*/ 310206 w 4897678"/>
              <a:gd name="connsiteY18" fmla="*/ 6270812 h 6858000"/>
              <a:gd name="connsiteX19" fmla="*/ 321064 w 4897678"/>
              <a:gd name="connsiteY19" fmla="*/ 6227890 h 6858000"/>
              <a:gd name="connsiteX20" fmla="*/ 282704 w 4897678"/>
              <a:gd name="connsiteY20" fmla="*/ 6117636 h 6858000"/>
              <a:gd name="connsiteX21" fmla="*/ 257561 w 4897678"/>
              <a:gd name="connsiteY21" fmla="*/ 6050242 h 6858000"/>
              <a:gd name="connsiteX22" fmla="*/ 266735 w 4897678"/>
              <a:gd name="connsiteY22" fmla="*/ 5939124 h 6858000"/>
              <a:gd name="connsiteX23" fmla="*/ 272947 w 4897678"/>
              <a:gd name="connsiteY23" fmla="*/ 5897456 h 6858000"/>
              <a:gd name="connsiteX24" fmla="*/ 302110 w 4897678"/>
              <a:gd name="connsiteY24" fmla="*/ 5763866 h 6858000"/>
              <a:gd name="connsiteX25" fmla="*/ 311387 w 4897678"/>
              <a:gd name="connsiteY25" fmla="*/ 5718432 h 6858000"/>
              <a:gd name="connsiteX26" fmla="*/ 291749 w 4897678"/>
              <a:gd name="connsiteY26" fmla="*/ 5606846 h 6858000"/>
              <a:gd name="connsiteX27" fmla="*/ 386282 w 4897678"/>
              <a:gd name="connsiteY27" fmla="*/ 5513206 h 6858000"/>
              <a:gd name="connsiteX28" fmla="*/ 445799 w 4897678"/>
              <a:gd name="connsiteY28" fmla="*/ 5395474 h 6858000"/>
              <a:gd name="connsiteX29" fmla="*/ 532017 w 4897678"/>
              <a:gd name="connsiteY29" fmla="*/ 5284615 h 6858000"/>
              <a:gd name="connsiteX30" fmla="*/ 506013 w 4897678"/>
              <a:gd name="connsiteY30" fmla="*/ 5187685 h 6858000"/>
              <a:gd name="connsiteX31" fmla="*/ 604868 w 4897678"/>
              <a:gd name="connsiteY31" fmla="*/ 4966224 h 6858000"/>
              <a:gd name="connsiteX32" fmla="*/ 739205 w 4897678"/>
              <a:gd name="connsiteY32" fmla="*/ 4844222 h 6858000"/>
              <a:gd name="connsiteX33" fmla="*/ 916267 w 4897678"/>
              <a:gd name="connsiteY33" fmla="*/ 4639226 h 6858000"/>
              <a:gd name="connsiteX34" fmla="*/ 960970 w 4897678"/>
              <a:gd name="connsiteY34" fmla="*/ 4458968 h 6858000"/>
              <a:gd name="connsiteX35" fmla="*/ 974467 w 4897678"/>
              <a:gd name="connsiteY35" fmla="*/ 4400454 h 6858000"/>
              <a:gd name="connsiteX36" fmla="*/ 1019252 w 4897678"/>
              <a:gd name="connsiteY36" fmla="*/ 4326337 h 6858000"/>
              <a:gd name="connsiteX37" fmla="*/ 1097435 w 4897678"/>
              <a:gd name="connsiteY37" fmla="*/ 4004432 h 6858000"/>
              <a:gd name="connsiteX38" fmla="*/ 1115477 w 4897678"/>
              <a:gd name="connsiteY38" fmla="*/ 3887430 h 6858000"/>
              <a:gd name="connsiteX39" fmla="*/ 1129980 w 4897678"/>
              <a:gd name="connsiteY39" fmla="*/ 3841018 h 6858000"/>
              <a:gd name="connsiteX40" fmla="*/ 1128054 w 4897678"/>
              <a:gd name="connsiteY40" fmla="*/ 3833633 h 6858000"/>
              <a:gd name="connsiteX41" fmla="*/ 1144766 w 4897678"/>
              <a:gd name="connsiteY41" fmla="*/ 3703595 h 6858000"/>
              <a:gd name="connsiteX42" fmla="*/ 1146269 w 4897678"/>
              <a:gd name="connsiteY42" fmla="*/ 3675779 h 6858000"/>
              <a:gd name="connsiteX43" fmla="*/ 1145250 w 4897678"/>
              <a:gd name="connsiteY43" fmla="*/ 3673177 h 6858000"/>
              <a:gd name="connsiteX44" fmla="*/ 1145144 w 4897678"/>
              <a:gd name="connsiteY44" fmla="*/ 3399727 h 6858000"/>
              <a:gd name="connsiteX45" fmla="*/ 1153102 w 4897678"/>
              <a:gd name="connsiteY45" fmla="*/ 3022588 h 6858000"/>
              <a:gd name="connsiteX46" fmla="*/ 1187493 w 4897678"/>
              <a:gd name="connsiteY46" fmla="*/ 2780324 h 6858000"/>
              <a:gd name="connsiteX47" fmla="*/ 1174471 w 4897678"/>
              <a:gd name="connsiteY47" fmla="*/ 2636046 h 6858000"/>
              <a:gd name="connsiteX48" fmla="*/ 1173030 w 4897678"/>
              <a:gd name="connsiteY48" fmla="*/ 2517573 h 6858000"/>
              <a:gd name="connsiteX49" fmla="*/ 1179971 w 4897678"/>
              <a:gd name="connsiteY49" fmla="*/ 2259305 h 6858000"/>
              <a:gd name="connsiteX50" fmla="*/ 1180091 w 4897678"/>
              <a:gd name="connsiteY50" fmla="*/ 2154737 h 6858000"/>
              <a:gd name="connsiteX51" fmla="*/ 1173497 w 4897678"/>
              <a:gd name="connsiteY51" fmla="*/ 2118139 h 6858000"/>
              <a:gd name="connsiteX52" fmla="*/ 1168754 w 4897678"/>
              <a:gd name="connsiteY52" fmla="*/ 2064932 h 6858000"/>
              <a:gd name="connsiteX53" fmla="*/ 1175360 w 4897678"/>
              <a:gd name="connsiteY53" fmla="*/ 2031780 h 6858000"/>
              <a:gd name="connsiteX54" fmla="*/ 1175420 w 4897678"/>
              <a:gd name="connsiteY54" fmla="*/ 2025741 h 6858000"/>
              <a:gd name="connsiteX55" fmla="*/ 1192392 w 4897678"/>
              <a:gd name="connsiteY55" fmla="*/ 1985855 h 6858000"/>
              <a:gd name="connsiteX56" fmla="*/ 1240537 w 4897678"/>
              <a:gd name="connsiteY56" fmla="*/ 1810891 h 6858000"/>
              <a:gd name="connsiteX57" fmla="*/ 1262324 w 4897678"/>
              <a:gd name="connsiteY57" fmla="*/ 1680343 h 6858000"/>
              <a:gd name="connsiteX58" fmla="*/ 1264475 w 4897678"/>
              <a:gd name="connsiteY58" fmla="*/ 1634781 h 6858000"/>
              <a:gd name="connsiteX59" fmla="*/ 1268425 w 4897678"/>
              <a:gd name="connsiteY59" fmla="*/ 1558391 h 6858000"/>
              <a:gd name="connsiteX60" fmla="*/ 1263100 w 4897678"/>
              <a:gd name="connsiteY60" fmla="*/ 1489998 h 6858000"/>
              <a:gd name="connsiteX61" fmla="*/ 1286195 w 4897678"/>
              <a:gd name="connsiteY61" fmla="*/ 1421105 h 6858000"/>
              <a:gd name="connsiteX62" fmla="*/ 1298315 w 4897678"/>
              <a:gd name="connsiteY62" fmla="*/ 1361656 h 6858000"/>
              <a:gd name="connsiteX63" fmla="*/ 1294008 w 4897678"/>
              <a:gd name="connsiteY63" fmla="*/ 1357170 h 6858000"/>
              <a:gd name="connsiteX64" fmla="*/ 1295031 w 4897678"/>
              <a:gd name="connsiteY64" fmla="*/ 1349556 h 6858000"/>
              <a:gd name="connsiteX65" fmla="*/ 1301170 w 4897678"/>
              <a:gd name="connsiteY65" fmla="*/ 1345177 h 6858000"/>
              <a:gd name="connsiteX66" fmla="*/ 1337115 w 4897678"/>
              <a:gd name="connsiteY66" fmla="*/ 1249089 h 6858000"/>
              <a:gd name="connsiteX67" fmla="*/ 1335308 w 4897678"/>
              <a:gd name="connsiteY67" fmla="*/ 1164961 h 6858000"/>
              <a:gd name="connsiteX68" fmla="*/ 1365049 w 4897678"/>
              <a:gd name="connsiteY68" fmla="*/ 1102487 h 6858000"/>
              <a:gd name="connsiteX69" fmla="*/ 1380977 w 4897678"/>
              <a:gd name="connsiteY69" fmla="*/ 1051638 h 6858000"/>
              <a:gd name="connsiteX70" fmla="*/ 1360650 w 4897678"/>
              <a:gd name="connsiteY70" fmla="*/ 950605 h 6858000"/>
              <a:gd name="connsiteX71" fmla="*/ 1321700 w 4897678"/>
              <a:gd name="connsiteY71" fmla="*/ 890133 h 6858000"/>
              <a:gd name="connsiteX72" fmla="*/ 1306943 w 4897678"/>
              <a:gd name="connsiteY72" fmla="*/ 779617 h 6858000"/>
              <a:gd name="connsiteX73" fmla="*/ 1379157 w 4897678"/>
              <a:gd name="connsiteY73" fmla="*/ 712462 h 6858000"/>
              <a:gd name="connsiteX74" fmla="*/ 1363659 w 4897678"/>
              <a:gd name="connsiteY74" fmla="*/ 600848 h 6858000"/>
              <a:gd name="connsiteX75" fmla="*/ 1382080 w 4897678"/>
              <a:gd name="connsiteY75" fmla="*/ 515581 h 6858000"/>
              <a:gd name="connsiteX76" fmla="*/ 1373630 w 4897678"/>
              <a:gd name="connsiteY76" fmla="*/ 455615 h 6858000"/>
              <a:gd name="connsiteX77" fmla="*/ 1413997 w 4897678"/>
              <a:gd name="connsiteY77" fmla="*/ 334926 h 6858000"/>
              <a:gd name="connsiteX78" fmla="*/ 1442766 w 4897678"/>
              <a:gd name="connsiteY78" fmla="*/ 236597 h 6858000"/>
              <a:gd name="connsiteX79" fmla="*/ 1470206 w 4897678"/>
              <a:gd name="connsiteY79" fmla="*/ 182099 h 6858000"/>
              <a:gd name="connsiteX80" fmla="*/ 1502900 w 4897678"/>
              <a:gd name="connsiteY80" fmla="*/ 143623 h 6858000"/>
              <a:gd name="connsiteX81" fmla="*/ 1501081 w 4897678"/>
              <a:gd name="connsiteY81" fmla="*/ 89121 h 6858000"/>
              <a:gd name="connsiteX82" fmla="*/ 1539225 w 4897678"/>
              <a:gd name="connsiteY82" fmla="*/ 52964 h 6858000"/>
              <a:gd name="connsiteX83" fmla="*/ 1553576 w 4897678"/>
              <a:gd name="connsiteY83"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4897678" h="6858000">
                <a:moveTo>
                  <a:pt x="1553576" y="0"/>
                </a:moveTo>
                <a:lnTo>
                  <a:pt x="4897678" y="0"/>
                </a:lnTo>
                <a:lnTo>
                  <a:pt x="4897678" y="6858000"/>
                </a:lnTo>
                <a:lnTo>
                  <a:pt x="0" y="6858000"/>
                </a:lnTo>
                <a:lnTo>
                  <a:pt x="153" y="6857440"/>
                </a:lnTo>
                <a:cubicBezTo>
                  <a:pt x="5083" y="6847546"/>
                  <a:pt x="14234" y="6832974"/>
                  <a:pt x="30867" y="6809563"/>
                </a:cubicBezTo>
                <a:cubicBezTo>
                  <a:pt x="24219" y="6797941"/>
                  <a:pt x="28810" y="6785613"/>
                  <a:pt x="42695" y="6765511"/>
                </a:cubicBezTo>
                <a:cubicBezTo>
                  <a:pt x="59269" y="6727996"/>
                  <a:pt x="20378" y="6732956"/>
                  <a:pt x="52856" y="6696748"/>
                </a:cubicBezTo>
                <a:lnTo>
                  <a:pt x="97271" y="6623770"/>
                </a:lnTo>
                <a:cubicBezTo>
                  <a:pt x="100242" y="6627814"/>
                  <a:pt x="102661" y="6576527"/>
                  <a:pt x="109528" y="6561395"/>
                </a:cubicBezTo>
                <a:cubicBezTo>
                  <a:pt x="121751" y="6529041"/>
                  <a:pt x="144143" y="6527264"/>
                  <a:pt x="134058" y="6505906"/>
                </a:cubicBezTo>
                <a:lnTo>
                  <a:pt x="130808" y="6500603"/>
                </a:lnTo>
                <a:lnTo>
                  <a:pt x="133434" y="6493382"/>
                </a:lnTo>
                <a:cubicBezTo>
                  <a:pt x="135405" y="6489789"/>
                  <a:pt x="182615" y="6458140"/>
                  <a:pt x="185390" y="6460270"/>
                </a:cubicBezTo>
                <a:cubicBezTo>
                  <a:pt x="187037" y="6425066"/>
                  <a:pt x="177989" y="6431680"/>
                  <a:pt x="195994" y="6404216"/>
                </a:cubicBezTo>
                <a:cubicBezTo>
                  <a:pt x="194733" y="6376164"/>
                  <a:pt x="248157" y="6408016"/>
                  <a:pt x="277225" y="6346762"/>
                </a:cubicBezTo>
                <a:lnTo>
                  <a:pt x="279592" y="6292076"/>
                </a:lnTo>
                <a:lnTo>
                  <a:pt x="279475" y="6223342"/>
                </a:lnTo>
                <a:lnTo>
                  <a:pt x="310206" y="6270812"/>
                </a:lnTo>
                <a:lnTo>
                  <a:pt x="321064" y="6227890"/>
                </a:lnTo>
                <a:lnTo>
                  <a:pt x="282704" y="6117636"/>
                </a:lnTo>
                <a:cubicBezTo>
                  <a:pt x="287578" y="6073252"/>
                  <a:pt x="228632" y="6103262"/>
                  <a:pt x="257561" y="6050242"/>
                </a:cubicBezTo>
                <a:cubicBezTo>
                  <a:pt x="261977" y="6008758"/>
                  <a:pt x="252117" y="5979642"/>
                  <a:pt x="266735" y="5939124"/>
                </a:cubicBezTo>
                <a:cubicBezTo>
                  <a:pt x="257326" y="5930296"/>
                  <a:pt x="254506" y="5918965"/>
                  <a:pt x="272947" y="5897456"/>
                </a:cubicBezTo>
                <a:lnTo>
                  <a:pt x="302110" y="5763866"/>
                </a:lnTo>
                <a:cubicBezTo>
                  <a:pt x="289286" y="5751252"/>
                  <a:pt x="326941" y="5730258"/>
                  <a:pt x="311387" y="5718432"/>
                </a:cubicBezTo>
                <a:cubicBezTo>
                  <a:pt x="309659" y="5692261"/>
                  <a:pt x="290822" y="5641050"/>
                  <a:pt x="291749" y="5606846"/>
                </a:cubicBezTo>
                <a:cubicBezTo>
                  <a:pt x="355141" y="5518667"/>
                  <a:pt x="362905" y="5574781"/>
                  <a:pt x="386282" y="5513206"/>
                </a:cubicBezTo>
                <a:cubicBezTo>
                  <a:pt x="400400" y="5463532"/>
                  <a:pt x="435499" y="5431641"/>
                  <a:pt x="445799" y="5395474"/>
                </a:cubicBezTo>
                <a:lnTo>
                  <a:pt x="532017" y="5284615"/>
                </a:lnTo>
                <a:lnTo>
                  <a:pt x="506013" y="5187685"/>
                </a:lnTo>
                <a:cubicBezTo>
                  <a:pt x="539823" y="5141843"/>
                  <a:pt x="550113" y="5030691"/>
                  <a:pt x="604868" y="4966224"/>
                </a:cubicBezTo>
                <a:lnTo>
                  <a:pt x="739205" y="4844222"/>
                </a:lnTo>
                <a:lnTo>
                  <a:pt x="916267" y="4639226"/>
                </a:lnTo>
                <a:cubicBezTo>
                  <a:pt x="940414" y="4565414"/>
                  <a:pt x="921973" y="4546524"/>
                  <a:pt x="960970" y="4458968"/>
                </a:cubicBezTo>
                <a:cubicBezTo>
                  <a:pt x="944678" y="4442947"/>
                  <a:pt x="969490" y="4417006"/>
                  <a:pt x="974467" y="4400454"/>
                </a:cubicBezTo>
                <a:cubicBezTo>
                  <a:pt x="982773" y="4380936"/>
                  <a:pt x="1007298" y="4366877"/>
                  <a:pt x="1019252" y="4326337"/>
                </a:cubicBezTo>
                <a:cubicBezTo>
                  <a:pt x="1036267" y="4260393"/>
                  <a:pt x="1059530" y="4136055"/>
                  <a:pt x="1097435" y="4004432"/>
                </a:cubicBezTo>
                <a:cubicBezTo>
                  <a:pt x="1106825" y="3966554"/>
                  <a:pt x="1101080" y="3928762"/>
                  <a:pt x="1115477" y="3887430"/>
                </a:cubicBezTo>
                <a:lnTo>
                  <a:pt x="1129980" y="3841018"/>
                </a:lnTo>
                <a:lnTo>
                  <a:pt x="1128054" y="3833633"/>
                </a:lnTo>
                <a:lnTo>
                  <a:pt x="1144766" y="3703595"/>
                </a:lnTo>
                <a:cubicBezTo>
                  <a:pt x="1147066" y="3696849"/>
                  <a:pt x="1148103" y="3688315"/>
                  <a:pt x="1146269" y="3675779"/>
                </a:cubicBezTo>
                <a:lnTo>
                  <a:pt x="1145250" y="3673177"/>
                </a:lnTo>
                <a:cubicBezTo>
                  <a:pt x="1145215" y="3582027"/>
                  <a:pt x="1145179" y="3490877"/>
                  <a:pt x="1145144" y="3399727"/>
                </a:cubicBezTo>
                <a:cubicBezTo>
                  <a:pt x="1147083" y="3299532"/>
                  <a:pt x="1148035" y="3137700"/>
                  <a:pt x="1153102" y="3022588"/>
                </a:cubicBezTo>
                <a:cubicBezTo>
                  <a:pt x="1180646" y="2922794"/>
                  <a:pt x="1174532" y="2884035"/>
                  <a:pt x="1187493" y="2780324"/>
                </a:cubicBezTo>
                <a:cubicBezTo>
                  <a:pt x="1158375" y="2741828"/>
                  <a:pt x="1179569" y="2688494"/>
                  <a:pt x="1174471" y="2636046"/>
                </a:cubicBezTo>
                <a:cubicBezTo>
                  <a:pt x="1166636" y="2600315"/>
                  <a:pt x="1172113" y="2580363"/>
                  <a:pt x="1173030" y="2517573"/>
                </a:cubicBezTo>
                <a:lnTo>
                  <a:pt x="1179971" y="2259305"/>
                </a:lnTo>
                <a:cubicBezTo>
                  <a:pt x="1185659" y="2235860"/>
                  <a:pt x="1188526" y="2166165"/>
                  <a:pt x="1180091" y="2154737"/>
                </a:cubicBezTo>
                <a:cubicBezTo>
                  <a:pt x="1178839" y="2140566"/>
                  <a:pt x="1182896" y="2122956"/>
                  <a:pt x="1173497" y="2118139"/>
                </a:cubicBezTo>
                <a:cubicBezTo>
                  <a:pt x="1162334" y="2109329"/>
                  <a:pt x="1182925" y="2054984"/>
                  <a:pt x="1168754" y="2064932"/>
                </a:cubicBezTo>
                <a:cubicBezTo>
                  <a:pt x="1172297" y="2055306"/>
                  <a:pt x="1174348" y="2043912"/>
                  <a:pt x="1175360" y="2031780"/>
                </a:cubicBezTo>
                <a:lnTo>
                  <a:pt x="1175420" y="2025741"/>
                </a:lnTo>
                <a:lnTo>
                  <a:pt x="1192392" y="1985855"/>
                </a:lnTo>
                <a:cubicBezTo>
                  <a:pt x="1215175" y="1923519"/>
                  <a:pt x="1226212" y="1866045"/>
                  <a:pt x="1240537" y="1810891"/>
                </a:cubicBezTo>
                <a:cubicBezTo>
                  <a:pt x="1259067" y="1728006"/>
                  <a:pt x="1217317" y="1786031"/>
                  <a:pt x="1262324" y="1680343"/>
                </a:cubicBezTo>
                <a:cubicBezTo>
                  <a:pt x="1253348" y="1670409"/>
                  <a:pt x="1255203" y="1657385"/>
                  <a:pt x="1264475" y="1634781"/>
                </a:cubicBezTo>
                <a:cubicBezTo>
                  <a:pt x="1272659" y="1594593"/>
                  <a:pt x="1244427" y="1600697"/>
                  <a:pt x="1268425" y="1558391"/>
                </a:cubicBezTo>
                <a:lnTo>
                  <a:pt x="1263100" y="1489998"/>
                </a:lnTo>
                <a:cubicBezTo>
                  <a:pt x="1266865" y="1493313"/>
                  <a:pt x="1282717" y="1437353"/>
                  <a:pt x="1286195" y="1421105"/>
                </a:cubicBezTo>
                <a:cubicBezTo>
                  <a:pt x="1291230" y="1386887"/>
                  <a:pt x="1312727" y="1380369"/>
                  <a:pt x="1298315" y="1361656"/>
                </a:cubicBezTo>
                <a:lnTo>
                  <a:pt x="1294008" y="1357170"/>
                </a:lnTo>
                <a:lnTo>
                  <a:pt x="1295031" y="1349556"/>
                </a:lnTo>
                <a:cubicBezTo>
                  <a:pt x="1296189" y="1345624"/>
                  <a:pt x="1298003" y="1343687"/>
                  <a:pt x="1301170" y="1345177"/>
                </a:cubicBezTo>
                <a:cubicBezTo>
                  <a:pt x="1295263" y="1310433"/>
                  <a:pt x="1325388" y="1279763"/>
                  <a:pt x="1337115" y="1249089"/>
                </a:cubicBezTo>
                <a:cubicBezTo>
                  <a:pt x="1329895" y="1221954"/>
                  <a:pt x="1319987" y="1231008"/>
                  <a:pt x="1335308" y="1164961"/>
                </a:cubicBezTo>
                <a:lnTo>
                  <a:pt x="1365049" y="1102487"/>
                </a:lnTo>
                <a:lnTo>
                  <a:pt x="1380977" y="1051638"/>
                </a:lnTo>
                <a:lnTo>
                  <a:pt x="1360650" y="950605"/>
                </a:lnTo>
                <a:cubicBezTo>
                  <a:pt x="1355937" y="906205"/>
                  <a:pt x="1304757" y="948105"/>
                  <a:pt x="1321700" y="890133"/>
                </a:cubicBezTo>
                <a:cubicBezTo>
                  <a:pt x="1317159" y="848662"/>
                  <a:pt x="1301312" y="822322"/>
                  <a:pt x="1306943" y="779617"/>
                </a:cubicBezTo>
                <a:cubicBezTo>
                  <a:pt x="1295866" y="773001"/>
                  <a:pt x="1365734" y="737413"/>
                  <a:pt x="1379157" y="712462"/>
                </a:cubicBezTo>
                <a:cubicBezTo>
                  <a:pt x="1379148" y="666884"/>
                  <a:pt x="1363668" y="646426"/>
                  <a:pt x="1363659" y="600848"/>
                </a:cubicBezTo>
                <a:cubicBezTo>
                  <a:pt x="1348438" y="591261"/>
                  <a:pt x="1399800" y="523813"/>
                  <a:pt x="1382080" y="515581"/>
                </a:cubicBezTo>
                <a:cubicBezTo>
                  <a:pt x="1374807" y="490382"/>
                  <a:pt x="1380026" y="489229"/>
                  <a:pt x="1373630" y="455615"/>
                </a:cubicBezTo>
                <a:cubicBezTo>
                  <a:pt x="1416738" y="355936"/>
                  <a:pt x="1404304" y="400073"/>
                  <a:pt x="1413997" y="334926"/>
                </a:cubicBezTo>
                <a:cubicBezTo>
                  <a:pt x="1426411" y="275061"/>
                  <a:pt x="1398828" y="323811"/>
                  <a:pt x="1442766" y="236597"/>
                </a:cubicBezTo>
                <a:cubicBezTo>
                  <a:pt x="1447404" y="215198"/>
                  <a:pt x="1470995" y="203409"/>
                  <a:pt x="1470206" y="182099"/>
                </a:cubicBezTo>
                <a:cubicBezTo>
                  <a:pt x="1444766" y="154163"/>
                  <a:pt x="1500097" y="157505"/>
                  <a:pt x="1502900" y="143623"/>
                </a:cubicBezTo>
                <a:cubicBezTo>
                  <a:pt x="1502294" y="125456"/>
                  <a:pt x="1501687" y="107288"/>
                  <a:pt x="1501081" y="89121"/>
                </a:cubicBezTo>
                <a:cubicBezTo>
                  <a:pt x="1511343" y="67775"/>
                  <a:pt x="1521898" y="78177"/>
                  <a:pt x="1539225" y="52964"/>
                </a:cubicBezTo>
                <a:lnTo>
                  <a:pt x="1553576"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13">
            <a:extLst>
              <a:ext uri="{FF2B5EF4-FFF2-40B4-BE49-F238E27FC236}">
                <a16:creationId xmlns:a16="http://schemas.microsoft.com/office/drawing/2014/main" id="{5ABDA325-4B50-4FFB-81B9-95576831F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8365" y="603622"/>
            <a:ext cx="4799189" cy="5659933"/>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screenshot of a white background&#10;&#10;Description automatically generated">
            <a:extLst>
              <a:ext uri="{FF2B5EF4-FFF2-40B4-BE49-F238E27FC236}">
                <a16:creationId xmlns:a16="http://schemas.microsoft.com/office/drawing/2014/main" id="{8EF3E427-2336-B463-9324-667F33F3E381}"/>
              </a:ext>
            </a:extLst>
          </p:cNvPr>
          <p:cNvPicPr>
            <a:picLocks noChangeAspect="1"/>
          </p:cNvPicPr>
          <p:nvPr/>
        </p:nvPicPr>
        <p:blipFill rotWithShape="1">
          <a:blip r:embed="rId2"/>
          <a:srcRect r="36987" b="3"/>
          <a:stretch/>
        </p:blipFill>
        <p:spPr>
          <a:xfrm>
            <a:off x="6974214" y="1117556"/>
            <a:ext cx="4447491" cy="4622888"/>
          </a:xfrm>
          <a:prstGeom prst="rect">
            <a:avLst/>
          </a:prstGeom>
        </p:spPr>
      </p:pic>
      <p:sp>
        <p:nvSpPr>
          <p:cNvPr id="58" name="Rectangle 6">
            <a:extLst>
              <a:ext uri="{FF2B5EF4-FFF2-40B4-BE49-F238E27FC236}">
                <a16:creationId xmlns:a16="http://schemas.microsoft.com/office/drawing/2014/main" id="{F2A49241-8E10-49A1-B30C-2A0230F6A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4146" y="6146262"/>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48880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955</Words>
  <Application>Microsoft Macintosh PowerPoint</Application>
  <PresentationFormat>Widescreen</PresentationFormat>
  <Paragraphs>87</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Times New Roman</vt:lpstr>
      <vt:lpstr>Wingdings</vt:lpstr>
      <vt:lpstr>Office Theme</vt:lpstr>
      <vt:lpstr>PowerPoint Presentation</vt:lpstr>
      <vt:lpstr>INTRODUCTION</vt:lpstr>
      <vt:lpstr>PowerPoint Presentation</vt:lpstr>
      <vt:lpstr>PROBLEM STATEMENT</vt:lpstr>
      <vt:lpstr>MOTIVATION</vt:lpstr>
      <vt:lpstr>EXPERIMENT DESIGN </vt:lpstr>
      <vt:lpstr>DATA COLLECTION METHODS </vt:lpstr>
      <vt:lpstr>DATA SET</vt:lpstr>
      <vt:lpstr>DATA PRE-PROCESSING METHODS</vt:lpstr>
      <vt:lpstr>SELECTED EVALUATION METRICS</vt:lpstr>
      <vt:lpstr>EXPERIMENT PROCEDURE</vt:lpstr>
      <vt:lpstr>Demo </vt:lpstr>
      <vt:lpstr>RESULTS AND DISCUSSIONS</vt:lpstr>
      <vt:lpstr>PowerPoint Presentation</vt:lpstr>
      <vt:lpstr>ACCURACY OF BOW AND TF_IDF MODELS USING K-FOLD</vt:lpstr>
      <vt:lpstr>PowerPoint Presentation</vt:lpstr>
      <vt:lpstr>PowerPoint Presentation</vt:lpstr>
      <vt:lpstr>PowerPoint Presentation</vt:lpstr>
      <vt:lpstr>CONCLUSIONS AND FUTURE SCOPE</vt:lpstr>
      <vt:lpstr>Task assignments among team members</vt:lpstr>
      <vt:lpstr>References</vt:lpstr>
      <vt:lpstr>PowerPoint Presentation</vt:lpstr>
    </vt:vector>
  </TitlesOfParts>
  <Company>St. Cloud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project title</dc:title>
  <dc:creator>Maninder Singh</dc:creator>
  <cp:lastModifiedBy>Darsi, Divya P</cp:lastModifiedBy>
  <cp:revision>167</cp:revision>
  <dcterms:created xsi:type="dcterms:W3CDTF">2020-11-11T23:32:20Z</dcterms:created>
  <dcterms:modified xsi:type="dcterms:W3CDTF">2024-04-24T21:34:50Z</dcterms:modified>
</cp:coreProperties>
</file>