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C3D8-1669-CDE8-8E65-DA0A0DEA2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C440A-5A10-2AE6-1940-9636D192C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B183-5247-81F7-8323-6E5F9A63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261F-65E6-7B3E-09E9-67889435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7B4A-617A-6233-9E6A-7D3F6EBF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8D47-0F6B-5DE0-B18E-BB69E04F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E6BE6-AF11-AC64-B8BB-B80CB868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24F6-B27F-CB5D-D8F6-F179C4A6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3131-2243-CBE4-9286-55E99C51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9320-A062-AD26-F22C-53BCD366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2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735B1-9AA5-8D1F-DAB6-F6650CAD1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6DFB-0BCD-4934-DCEF-7D413E2C1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5F6A-832F-4674-76CD-15E3E9CF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4376-9BCE-D1FE-0081-F5E63D89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32A1-E04C-E2E3-1723-D44E121A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3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A1A5-962E-D20B-14B1-80267FA3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7F5F-9A7D-60A5-625C-A4DF146E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E9C2-DCAC-87FF-0512-891014F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B1E5-2722-6169-929F-BCB188C4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940D-FDBC-1CDC-A298-7FCEF011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4310-502C-9EB5-4ECB-C5818167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03EE-E785-6F55-31C4-5ED47BC7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668D-60F5-EB7B-0BF2-6B55C531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E196-9EC5-A00B-BB94-04C5CAB0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1A6C-1D4D-902F-129B-D0D067FD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1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E10-681A-5199-7513-FD5C5502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F0F5-D347-6222-1F1E-B322FD3BB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CC7E0-1175-5EF5-E7F3-405C7D04A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B9AAA-7C9F-AF95-B1D9-5AFF30F6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42A9B-E722-F0C8-C180-F71348BC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D9E1D-3C9A-DA78-38F3-15E743AF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8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7CF8-9CF2-0314-B977-30E8B6E5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60EA8-EDFB-C5E4-37D9-96355FA29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8B1E3-AFD6-E7F1-88DE-C4F62607C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CF127-A4D3-A1DF-F27B-0D312C792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F7098-0BFC-8FFE-0842-633482AF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D0F69-CFE3-621D-C9F9-0DA68259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B31D5-DB18-CC2A-AE4F-960DDFB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D9A64-6046-FD30-3362-91E614AF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3791-33E6-3425-86C7-7BC6CB75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F3123-5DEE-E009-52E7-6AC48345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910C0-1BF0-0155-AC0F-568B5DA4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341DE-5F4F-2AE6-D80B-998B1F4D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4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E5830-0102-81C6-4078-D3B025A0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499A5-A855-EE9C-769C-E4438A13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D20A7-CEDE-B94A-76FB-4F2CC96C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4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AC8E-1EFD-5AC0-ED04-D1A3DE25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FB90-B070-FEB1-673C-C245DEC6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8D4A5-769F-4026-2773-1FD5B410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2A089-750D-DEF6-5958-F2FE364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B749-F92B-E0C1-D617-6FCFCEE7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92E25-DDDA-5329-ECB3-0F611340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5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5FD8-3331-2A5A-F63F-8CD4887C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A242E-72E1-5D82-E029-10EF0D6CE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F679-E67E-9008-8D4E-8FECB416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A023-82D6-AAA0-87E5-DE2B7A3D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45EE8-186D-9DA0-7D8C-6884BE1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9E2DD-C499-F70F-1185-E0359122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6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6973C-1338-FB4C-E8D0-4D65E296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18B9-5B7B-D1C5-17FF-ABD32140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7297-8A61-6A26-1945-935E711EB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F19E-97EF-4734-8186-0AB74E8545D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5833-1F8B-64AF-24E5-0C42FE5F9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90A9-4399-AFC8-4895-8800E214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CBD7-4E6D-4599-8977-22830B1013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1AD0B6-F796-C144-2E1B-2A067280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681"/>
            <a:ext cx="9144000" cy="1114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Aptos Display" panose="020B0004020202020204" pitchFamily="34" charset="0"/>
              </a:rPr>
              <a:t>SPORTS PORTAL</a:t>
            </a:r>
            <a:endParaRPr lang="en-IN" b="1" u="sng" dirty="0">
              <a:latin typeface="Aptos Display" panose="020B00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9E22E1-8BA3-FF4D-999E-1934E192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0271" y="4115481"/>
            <a:ext cx="4953000" cy="248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BY</a:t>
            </a:r>
          </a:p>
          <a:p>
            <a:pPr algn="just"/>
            <a:r>
              <a:rPr lang="en-US" dirty="0"/>
              <a:t>M.SAI RISHIK (1602-21-737-302)</a:t>
            </a:r>
          </a:p>
          <a:p>
            <a:pPr algn="just"/>
            <a:r>
              <a:rPr lang="en-US" dirty="0"/>
              <a:t>JYOSHNA REDDY(1602-21-737-023)</a:t>
            </a:r>
          </a:p>
          <a:p>
            <a:pPr algn="just"/>
            <a:r>
              <a:rPr lang="en-US" dirty="0"/>
              <a:t>KIRAN KUMAR (1602-21-737-025)</a:t>
            </a:r>
          </a:p>
          <a:p>
            <a:pPr algn="just"/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5CCA361-9176-90D1-AA70-CC9925ED2797}"/>
              </a:ext>
            </a:extLst>
          </p:cNvPr>
          <p:cNvSpPr txBox="1"/>
          <p:nvPr/>
        </p:nvSpPr>
        <p:spPr>
          <a:xfrm>
            <a:off x="814477" y="5907416"/>
            <a:ext cx="30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THEME: WEB DEVELOPMENT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59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223BBA-1A84-9193-F847-92B2CEB9EC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Future 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C74489-0676-C291-4EF6-112C3EA39922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analytics for personalized insights.</a:t>
            </a:r>
          </a:p>
          <a:p>
            <a:r>
              <a:rPr lang="en-US" dirty="0"/>
              <a:t>Virtual coaching for remote skill development.</a:t>
            </a:r>
          </a:p>
          <a:p>
            <a:r>
              <a:rPr lang="en-US" dirty="0"/>
              <a:t>Community engagement for peer support.</a:t>
            </a:r>
          </a:p>
          <a:p>
            <a:r>
              <a:rPr lang="en-US" dirty="0"/>
              <a:t>Global expansion with localization efforts.</a:t>
            </a:r>
          </a:p>
          <a:p>
            <a:r>
              <a:rPr lang="en-US" dirty="0"/>
              <a:t>Partnerships for integrated services.</a:t>
            </a:r>
          </a:p>
          <a:p>
            <a:r>
              <a:rPr lang="en-US" dirty="0"/>
              <a:t>User experience optimization for seamless interaction.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6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6C8DF7-3788-ECB9-E900-9429E62387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22DFEA-38DC-F7DD-5842-37B516789380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W3Schools  HTML, CSS, and JavaScript Tutorials.</a:t>
            </a:r>
          </a:p>
          <a:p>
            <a:r>
              <a:rPr lang="en-US" dirty="0"/>
              <a:t>Lab Experiments in Artificial Intelligence and Machine Learning (5</a:t>
            </a:r>
            <a:r>
              <a:rPr lang="en-US" baseline="30000" dirty="0"/>
              <a:t>th</a:t>
            </a:r>
            <a:r>
              <a:rPr lang="en-US" dirty="0"/>
              <a:t> semester)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0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56C1-4089-BF64-CA1E-1178AEBA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482" y="2440813"/>
            <a:ext cx="6003036" cy="1325563"/>
          </a:xfrm>
        </p:spPr>
        <p:txBody>
          <a:bodyPr>
            <a:normAutofit fontScale="90000"/>
          </a:bodyPr>
          <a:lstStyle/>
          <a:p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80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08FB-78B9-B9AB-8916-FF116B1F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Times New Roman" panose="02020603050405020304" pitchFamily="18" charset="0"/>
              </a:rPr>
              <a:t>MOTIVATION</a:t>
            </a:r>
            <a:br>
              <a:rPr lang="en-IN" b="1" u="sng" dirty="0">
                <a:cs typeface="Times New Roman" panose="02020603050405020304" pitchFamily="18" charset="0"/>
              </a:rPr>
            </a:b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5888F0-2365-E762-9FEA-E0415B94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Recognized Gap:</a:t>
            </a:r>
            <a:r>
              <a:rPr lang="en-US" sz="2400" dirty="0">
                <a:cs typeface="Times New Roman" panose="02020603050405020304" pitchFamily="18" charset="0"/>
              </a:rPr>
              <a:t> Identified a lack of comprehensive sports information access.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Personal Experience:</a:t>
            </a:r>
            <a:r>
              <a:rPr lang="en-US" sz="2400" dirty="0">
                <a:cs typeface="Times New Roman" panose="02020603050405020304" pitchFamily="18" charset="0"/>
              </a:rPr>
              <a:t> Faced frustrations with fragmented sources like WhatsApp and newspapers in college.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Missed Opportunities:</a:t>
            </a:r>
            <a:r>
              <a:rPr lang="en-US" sz="2400" dirty="0">
                <a:cs typeface="Times New Roman" panose="02020603050405020304" pitchFamily="18" charset="0"/>
              </a:rPr>
              <a:t> Noted outdated communication led to missed chances for sports enthusiasts.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Inequality in Access:</a:t>
            </a:r>
            <a:r>
              <a:rPr lang="en-US" sz="2400" dirty="0">
                <a:cs typeface="Times New Roman" panose="02020603050405020304" pitchFamily="18" charset="0"/>
              </a:rPr>
              <a:t> Aimed to address unequal access to vital sports information.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Goal:</a:t>
            </a:r>
            <a:r>
              <a:rPr lang="en-US" sz="2400" dirty="0">
                <a:cs typeface="Times New Roman" panose="02020603050405020304" pitchFamily="18" charset="0"/>
              </a:rPr>
              <a:t> Create a centralized sports portal app to democratize information, ensure equal participation opportunities, and foster inclusivity in the sporting community.</a:t>
            </a:r>
          </a:p>
          <a:p>
            <a:pPr algn="just"/>
            <a:endParaRPr lang="en-IN" sz="2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416431-EE9C-9B6D-20CE-9C7DAEE564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PROBLEM STATEMENT</a:t>
            </a:r>
            <a:endParaRPr lang="en-IN" b="1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B88B95-BED1-0BB4-A936-344AB5C1C1F1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500" b="0" i="0" dirty="0">
                <a:effectLst/>
              </a:rPr>
              <a:t>In a world inundated with sports enthusiasts seeking information on various sporting activities, coaching centers, selection processes, and notable personalities, there exists a significant gap in centralized access to such comprehensive data. </a:t>
            </a:r>
          </a:p>
          <a:p>
            <a:pPr marL="0" indent="0" algn="just">
              <a:buNone/>
            </a:pPr>
            <a:r>
              <a:rPr lang="en-US" sz="2500" b="0" i="0" dirty="0">
                <a:effectLst/>
              </a:rPr>
              <a:t>Traditional methods of disseminating information, such as word of mouth or newspaper announcements, often prove inefficient and lack accessibility.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60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3D9355-62F1-10EE-12D8-41C6B0B4ED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ABSTRACT</a:t>
            </a:r>
            <a:endParaRPr lang="en-IN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6EA72B-C475-7A3B-0A78-73CE4BED1A4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/>
              <a:t>Our centralized sports portal addresses the challenges faced by enthusiasts in accessing comprehensive and up-to-date information. Fragmented sources like WhatsApp groups and newspaper announcements have proven insufficient, leading to missed opportunities and inequalities in information access. </a:t>
            </a:r>
          </a:p>
          <a:p>
            <a:pPr algn="just"/>
            <a:r>
              <a:rPr lang="en-US" sz="2500" dirty="0"/>
              <a:t>Our project aims to fill this gap by providing a user-friendly online platform, offering coaching center details, selection process guidelines, athlete profiles, and timely event notifications. </a:t>
            </a:r>
          </a:p>
          <a:p>
            <a:pPr algn="just"/>
            <a:r>
              <a:rPr lang="en-US" sz="2500" dirty="0"/>
              <a:t>By consolidating this information, we promote inclusivity and equal opportunities for participation within the sporting community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6717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20E7-2443-225F-4255-0D7CE559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4759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u="sng" dirty="0"/>
            </a:br>
            <a:r>
              <a:rPr lang="en-US" b="1" u="sng" dirty="0"/>
              <a:t>Existing Sports Portal: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218A-B3B4-B794-9588-E2CE4CD2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4"/>
            <a:ext cx="10515600" cy="516423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News:</a:t>
            </a:r>
            <a:r>
              <a:rPr lang="en-US" sz="2500" dirty="0"/>
              <a:t> Latest updates and articles.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Live Scores:</a:t>
            </a:r>
            <a:r>
              <a:rPr lang="en-US" sz="2500" dirty="0"/>
              <a:t> Real-time match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Player Stats:</a:t>
            </a:r>
            <a:r>
              <a:rPr lang="en-US" sz="2500" dirty="0"/>
              <a:t> Detailed statistics of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Team Info:</a:t>
            </a:r>
            <a:r>
              <a:rPr lang="en-US" sz="2500" dirty="0"/>
              <a:t> Details about various teams.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IN" sz="4000" b="1" u="sng" dirty="0">
                <a:latin typeface="+mj-lt"/>
              </a:rPr>
              <a:t>Proposed Solution:</a:t>
            </a:r>
          </a:p>
          <a:p>
            <a:r>
              <a:rPr lang="en-US" sz="2500" b="1" dirty="0"/>
              <a:t>Event Calendar:</a:t>
            </a:r>
            <a:r>
              <a:rPr lang="en-US" sz="2500" dirty="0"/>
              <a:t> View upcoming sports events.</a:t>
            </a:r>
          </a:p>
          <a:p>
            <a:r>
              <a:rPr lang="en-US" sz="2500" b="1" dirty="0"/>
              <a:t>Event Integration: </a:t>
            </a:r>
            <a:r>
              <a:rPr lang="en-US" sz="2500" dirty="0"/>
              <a:t>Adding new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Event Registration:</a:t>
            </a:r>
            <a:r>
              <a:rPr lang="en-US" sz="2500" dirty="0"/>
              <a:t> Sign up for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Recovery Time Prediction:</a:t>
            </a:r>
            <a:r>
              <a:rPr lang="en-US" sz="2500" dirty="0"/>
              <a:t> Estimate recovery durations.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Match Schedules: </a:t>
            </a:r>
            <a:r>
              <a:rPr lang="en-US" sz="2500" dirty="0"/>
              <a:t>Upcoming match information.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6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0BC7C7-9BBD-1BCF-A835-1E15A1A9AD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D9B66E-E29D-9D72-91DE-E543CF905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41" y="1825625"/>
            <a:ext cx="48355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541B-103D-1A03-C62F-D401D3D57E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Technology Stack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40C0A7-9F6E-C12D-EA28-D655EDB17224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500" b="1" i="0" dirty="0">
                <a:effectLst/>
              </a:rPr>
              <a:t>Web Development</a:t>
            </a:r>
            <a:r>
              <a:rPr lang="en-IN" sz="2500" b="0" i="0" dirty="0">
                <a:effectLst/>
              </a:rPr>
              <a:t>:</a:t>
            </a:r>
          </a:p>
          <a:p>
            <a:pPr lvl="1" algn="just"/>
            <a:r>
              <a:rPr lang="en-IN" sz="2500" b="1" i="0" dirty="0">
                <a:effectLst/>
              </a:rPr>
              <a:t>Flask</a:t>
            </a:r>
            <a:r>
              <a:rPr lang="en-IN" sz="2500" b="0" i="0" dirty="0">
                <a:effectLst/>
              </a:rPr>
              <a:t>: A lightweight web framework for Python used for building web applications.</a:t>
            </a:r>
          </a:p>
          <a:p>
            <a:pPr lvl="1" algn="just"/>
            <a:r>
              <a:rPr lang="en-IN" sz="2500" b="1" i="0" dirty="0">
                <a:effectLst/>
              </a:rPr>
              <a:t>HTML/CSS</a:t>
            </a:r>
            <a:r>
              <a:rPr lang="en-IN" sz="2500" b="0" i="0" dirty="0">
                <a:effectLst/>
              </a:rPr>
              <a:t>: Standard markup and styling languages for creating web pages.</a:t>
            </a:r>
          </a:p>
          <a:p>
            <a:pPr lvl="1" algn="just"/>
            <a:r>
              <a:rPr lang="en-IN" sz="2500" b="1" i="0" dirty="0">
                <a:effectLst/>
              </a:rPr>
              <a:t>JavaScript</a:t>
            </a:r>
            <a:r>
              <a:rPr lang="en-IN" sz="2500" b="0" i="0" dirty="0">
                <a:effectLst/>
              </a:rPr>
              <a:t>: </a:t>
            </a:r>
            <a:r>
              <a:rPr lang="en-IN" sz="2500" dirty="0"/>
              <a:t>A</a:t>
            </a:r>
            <a:r>
              <a:rPr lang="en-IN" sz="2500" b="0" i="0" dirty="0">
                <a:effectLst/>
              </a:rPr>
              <a:t>dding interactivity and dynamic </a:t>
            </a:r>
            <a:r>
              <a:rPr lang="en-IN" sz="2500" b="0" i="0" dirty="0" err="1">
                <a:effectLst/>
              </a:rPr>
              <a:t>behavior</a:t>
            </a:r>
            <a:r>
              <a:rPr lang="en-IN" sz="2500" b="0" i="0" dirty="0">
                <a:effectLst/>
              </a:rPr>
              <a:t> to web pages.</a:t>
            </a:r>
          </a:p>
          <a:p>
            <a:pPr algn="just"/>
            <a:r>
              <a:rPr lang="en-IN" sz="2500" b="1" i="0" dirty="0">
                <a:effectLst/>
              </a:rPr>
              <a:t>Data Analysis and Visualization Libraries</a:t>
            </a:r>
            <a:r>
              <a:rPr lang="en-IN" sz="2500" b="0" i="0" dirty="0">
                <a:effectLst/>
              </a:rPr>
              <a:t>:</a:t>
            </a:r>
          </a:p>
          <a:p>
            <a:pPr lvl="1" algn="just"/>
            <a:r>
              <a:rPr lang="en-IN" sz="2500" b="1" i="0" dirty="0">
                <a:effectLst/>
              </a:rPr>
              <a:t>Pandas</a:t>
            </a:r>
            <a:r>
              <a:rPr lang="en-IN" sz="2500" dirty="0"/>
              <a:t> : </a:t>
            </a:r>
            <a:r>
              <a:rPr lang="en-US" sz="2500" dirty="0"/>
              <a:t>A powerful library for data manipulation and analysis in Python.</a:t>
            </a:r>
            <a:endParaRPr lang="en-IN" sz="2500" dirty="0"/>
          </a:p>
          <a:p>
            <a:pPr lvl="1" algn="just"/>
            <a:r>
              <a:rPr lang="en-IN" sz="2500" b="1" i="0" dirty="0">
                <a:effectLst/>
              </a:rPr>
              <a:t>NumPy</a:t>
            </a:r>
            <a:r>
              <a:rPr lang="en-IN" sz="2500" dirty="0"/>
              <a:t> : </a:t>
            </a:r>
            <a:r>
              <a:rPr lang="en-US" sz="2500" dirty="0"/>
              <a:t>A fundamental package for scientific computing with Python.</a:t>
            </a:r>
            <a:endParaRPr lang="en-IN" sz="2500" dirty="0"/>
          </a:p>
          <a:p>
            <a:pPr algn="just"/>
            <a:r>
              <a:rPr lang="en-IN" sz="2500" b="1" dirty="0"/>
              <a:t>Machine Learning:</a:t>
            </a:r>
          </a:p>
          <a:p>
            <a:pPr lvl="1" algn="just"/>
            <a:r>
              <a:rPr lang="en-IN" sz="2500" dirty="0"/>
              <a:t>Linear regression</a:t>
            </a:r>
          </a:p>
          <a:p>
            <a:pPr marL="457200" lvl="1" indent="0" algn="just">
              <a:buNone/>
            </a:pPr>
            <a:endParaRPr lang="en-IN" sz="2500" b="0" i="0" dirty="0">
              <a:effectLst/>
            </a:endParaRPr>
          </a:p>
          <a:p>
            <a:pPr marL="0" indent="0" algn="just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08849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6B0B0-68B6-BA82-4ED5-5E28B0DA86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Execution Screenshots</a:t>
            </a:r>
          </a:p>
        </p:txBody>
      </p:sp>
      <p:pic>
        <p:nvPicPr>
          <p:cNvPr id="13" name="Content Placeholder 4" descr="RECOVERY">
            <a:extLst>
              <a:ext uri="{FF2B5EF4-FFF2-40B4-BE49-F238E27FC236}">
                <a16:creationId xmlns:a16="http://schemas.microsoft.com/office/drawing/2014/main" id="{125FB342-5DB8-0F57-05FC-A48CF4336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78" y="1690688"/>
            <a:ext cx="2408383" cy="21952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1227F1-9F14-A3BB-A79E-0D4B2BF0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45" y="1690688"/>
            <a:ext cx="2707250" cy="1907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EE28CC-54C3-A572-439F-70A99EFFC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79" y="1674490"/>
            <a:ext cx="4075669" cy="3149450"/>
          </a:xfrm>
          <a:prstGeom prst="rect">
            <a:avLst/>
          </a:prstGeom>
        </p:spPr>
      </p:pic>
      <p:pic>
        <p:nvPicPr>
          <p:cNvPr id="17" name="Content Placeholder 4" descr="SELECTION">
            <a:extLst>
              <a:ext uri="{FF2B5EF4-FFF2-40B4-BE49-F238E27FC236}">
                <a16:creationId xmlns:a16="http://schemas.microsoft.com/office/drawing/2014/main" id="{CE1AA654-20EA-BAC2-E123-36DEA3C7FAB8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265" y="4088428"/>
            <a:ext cx="2944761" cy="1907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B78B7B-33B0-8221-D987-2ABF2E32F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70" y="4053723"/>
            <a:ext cx="3298467" cy="23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7DA5C0-6D61-2F21-9016-AEE5CC7520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F6BC08-022D-3368-7C9D-79A0302D27F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platform offers comprehensive support for athletes and sports enthusiasts through clear guidelines for selection processes, predictive recovery insights, easy access to coaching centers, and a convenient event calendar.</a:t>
            </a:r>
          </a:p>
          <a:p>
            <a:pPr algn="just"/>
            <a:r>
              <a:rPr lang="en-US" dirty="0"/>
              <a:t> These features collectively empower athletes to navigate selection processes, manage injuries effectively, locate training facilities, and stay updated on upcoming events, optimizing their performance and participation in the sports community.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9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6329fa-442f-4ef2-ad7c-da2c980875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D18E978B028249899BE5DED44D11F8" ma:contentTypeVersion="8" ma:contentTypeDescription="Create a new document." ma:contentTypeScope="" ma:versionID="24d5237a05aa8c8c75678238e06bf992">
  <xsd:schema xmlns:xsd="http://www.w3.org/2001/XMLSchema" xmlns:xs="http://www.w3.org/2001/XMLSchema" xmlns:p="http://schemas.microsoft.com/office/2006/metadata/properties" xmlns:ns3="98d4d386-c912-4653-aba3-517109ee1041" xmlns:ns4="b66329fa-442f-4ef2-ad7c-da2c98087558" targetNamespace="http://schemas.microsoft.com/office/2006/metadata/properties" ma:root="true" ma:fieldsID="5e6b2c9be6a07827e89ef17658c5a538" ns3:_="" ns4:_="">
    <xsd:import namespace="98d4d386-c912-4653-aba3-517109ee1041"/>
    <xsd:import namespace="b66329fa-442f-4ef2-ad7c-da2c980875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4d386-c912-4653-aba3-517109ee104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329fa-442f-4ef2-ad7c-da2c980875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103205-96BC-4CBD-A981-E9BB9AFF5727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98d4d386-c912-4653-aba3-517109ee104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66329fa-442f-4ef2-ad7c-da2c98087558"/>
  </ds:schemaRefs>
</ds:datastoreItem>
</file>

<file path=customXml/itemProps2.xml><?xml version="1.0" encoding="utf-8"?>
<ds:datastoreItem xmlns:ds="http://schemas.openxmlformats.org/officeDocument/2006/customXml" ds:itemID="{AB07C5F2-19EC-49A6-B560-4D00C77493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960DBE-B8F3-4705-A70E-82C7362FA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d4d386-c912-4653-aba3-517109ee1041"/>
    <ds:schemaRef ds:uri="b66329fa-442f-4ef2-ad7c-da2c98087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Display</vt:lpstr>
      <vt:lpstr>Arial</vt:lpstr>
      <vt:lpstr>Calibri</vt:lpstr>
      <vt:lpstr>Calibri Light</vt:lpstr>
      <vt:lpstr>Times New Roman</vt:lpstr>
      <vt:lpstr>Office Theme</vt:lpstr>
      <vt:lpstr>SPORTS PORTAL</vt:lpstr>
      <vt:lpstr>MOTIVATION </vt:lpstr>
      <vt:lpstr>PROBLEM STATEMENT</vt:lpstr>
      <vt:lpstr>ABSTRACT</vt:lpstr>
      <vt:lpstr>  Existing Sports Portal:   </vt:lpstr>
      <vt:lpstr>Architecture</vt:lpstr>
      <vt:lpstr>Technology Stack</vt:lpstr>
      <vt:lpstr>Execution Screenshots</vt:lpstr>
      <vt:lpstr>Conclusion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21-737-023_JYOSHNA REDDY</dc:creator>
  <cp:lastModifiedBy>Sai Rishik</cp:lastModifiedBy>
  <cp:revision>3</cp:revision>
  <dcterms:created xsi:type="dcterms:W3CDTF">2024-06-27T04:18:57Z</dcterms:created>
  <dcterms:modified xsi:type="dcterms:W3CDTF">2024-06-27T04:46:18Z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0x010100C0D18E978B028249899BE5DED44D11F8</vt:lpwstr>
  </property>
</Properties>
</file>