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jthaNayak123/web-te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5908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BEN’S BOOK BARN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343400"/>
            <a:ext cx="7406640" cy="1752600"/>
          </a:xfrm>
        </p:spPr>
        <p:txBody>
          <a:bodyPr/>
          <a:lstStyle/>
          <a:p>
            <a:r>
              <a:rPr lang="en-US" dirty="0" smtClean="0"/>
              <a:t>AN ONLINE LIBRARY WEBSITE</a:t>
            </a:r>
            <a:endParaRPr lang="en-US" dirty="0"/>
          </a:p>
        </p:txBody>
      </p:sp>
      <p:pic>
        <p:nvPicPr>
          <p:cNvPr id="1026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66800"/>
            <a:ext cx="1747418" cy="169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Ben’s Book Barn is an online library website that allows it’s user to read hundreds of books in different genres.</a:t>
            </a:r>
          </a:p>
          <a:p>
            <a:r>
              <a:rPr lang="en-US" dirty="0" smtClean="0"/>
              <a:t>As the site is loaded, the home page directs the user to login. New user will have to register.</a:t>
            </a:r>
          </a:p>
          <a:p>
            <a:r>
              <a:rPr lang="en-US" dirty="0" smtClean="0"/>
              <a:t>Once this is done, the user can access vast number of our books.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GENRES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we have 7 genres namely,</a:t>
            </a:r>
          </a:p>
          <a:p>
            <a:pPr>
              <a:buNone/>
            </a:pPr>
            <a:r>
              <a:rPr lang="en-US" dirty="0" smtClean="0"/>
              <a:t>-&gt;Drama</a:t>
            </a:r>
          </a:p>
          <a:p>
            <a:pPr>
              <a:buNone/>
            </a:pPr>
            <a:r>
              <a:rPr lang="en-US" dirty="0" smtClean="0"/>
              <a:t>-&gt;Romance</a:t>
            </a:r>
          </a:p>
          <a:p>
            <a:pPr>
              <a:buNone/>
            </a:pPr>
            <a:r>
              <a:rPr lang="en-US" dirty="0" smtClean="0"/>
              <a:t>-&gt;Science Fiction</a:t>
            </a:r>
          </a:p>
          <a:p>
            <a:pPr>
              <a:buNone/>
            </a:pPr>
            <a:r>
              <a:rPr lang="en-US" dirty="0" smtClean="0"/>
              <a:t>-&gt;Action and Adventure</a:t>
            </a:r>
          </a:p>
          <a:p>
            <a:pPr>
              <a:buNone/>
            </a:pPr>
            <a:r>
              <a:rPr lang="en-US" dirty="0" smtClean="0"/>
              <a:t>-&gt;Horror</a:t>
            </a:r>
          </a:p>
          <a:p>
            <a:pPr>
              <a:buNone/>
            </a:pPr>
            <a:r>
              <a:rPr lang="en-US" dirty="0" smtClean="0"/>
              <a:t>-&gt;Mystery</a:t>
            </a:r>
          </a:p>
          <a:p>
            <a:pPr>
              <a:buNone/>
            </a:pPr>
            <a:r>
              <a:rPr lang="en-US" dirty="0" smtClean="0"/>
              <a:t>-&gt;Self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book option.</a:t>
            </a:r>
          </a:p>
          <a:p>
            <a:r>
              <a:rPr lang="en-US" dirty="0" smtClean="0"/>
              <a:t>Books are rated so you know the critics choice.</a:t>
            </a:r>
          </a:p>
          <a:p>
            <a:r>
              <a:rPr lang="en-US" dirty="0" smtClean="0"/>
              <a:t>Best Seller books available in all categories, for free. All you have to do is login.</a:t>
            </a:r>
          </a:p>
          <a:p>
            <a:r>
              <a:rPr lang="en-US" dirty="0" smtClean="0"/>
              <a:t>Swift and user friendly, guides you through the website once you login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the entire project uploaded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Please visit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github.com/RanjthaNayak123/web-tech</a:t>
            </a:r>
            <a:endParaRPr lang="en-US" dirty="0" smtClean="0"/>
          </a:p>
          <a:p>
            <a:pPr>
              <a:buNone/>
            </a:pPr>
            <a:r>
              <a:rPr lang="en-US" smtClean="0"/>
              <a:t>	for more info.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XAMPP Server</a:t>
            </a:r>
          </a:p>
        </p:txBody>
      </p:sp>
      <p:pic>
        <p:nvPicPr>
          <p:cNvPr id="2051" name="Picture 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09800"/>
            <a:ext cx="4078692" cy="3437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backend.</a:t>
            </a:r>
          </a:p>
          <a:p>
            <a:r>
              <a:rPr lang="en-US" dirty="0" smtClean="0"/>
              <a:t>Addition of more books.</a:t>
            </a:r>
          </a:p>
          <a:p>
            <a:r>
              <a:rPr lang="en-US" dirty="0" smtClean="0"/>
              <a:t>Addition of extra genres.</a:t>
            </a:r>
          </a:p>
          <a:p>
            <a:r>
              <a:rPr lang="en-US" dirty="0" smtClean="0"/>
              <a:t>Make our site design more consistent.</a:t>
            </a:r>
          </a:p>
          <a:p>
            <a:r>
              <a:rPr lang="en-US" dirty="0" smtClean="0"/>
              <a:t>Make pages load faster.</a:t>
            </a:r>
          </a:p>
          <a:p>
            <a:r>
              <a:rPr lang="en-US" dirty="0" smtClean="0"/>
              <a:t>To be able to upload and download books.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09800"/>
            <a:ext cx="8839200" cy="4191000"/>
          </a:xfrm>
        </p:spPr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</TotalTime>
  <Words>195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 BEN’S BOOK BARN</vt:lpstr>
      <vt:lpstr>Slide 2</vt:lpstr>
      <vt:lpstr> GENRES AVAILABLE</vt:lpstr>
      <vt:lpstr>OTHER KEY ASPECTS</vt:lpstr>
      <vt:lpstr>TECHNOLOGIES USED</vt:lpstr>
      <vt:lpstr>FUTURE ENHANCEMENT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BEN’S BOOK BARN</dc:title>
  <dc:creator>Ranjitha Nayak</dc:creator>
  <cp:lastModifiedBy>Ranjitha Nayak</cp:lastModifiedBy>
  <cp:revision>11</cp:revision>
  <dcterms:created xsi:type="dcterms:W3CDTF">2006-08-16T00:00:00Z</dcterms:created>
  <dcterms:modified xsi:type="dcterms:W3CDTF">2017-11-21T03:00:49Z</dcterms:modified>
</cp:coreProperties>
</file>