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0876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TRAVEL GUIDE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Team 	: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PES1201700792 – Jyosna S</a:t>
            </a: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PES1201700948 – Megha M</a:t>
            </a: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PES1201701117 – Kona Supriya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100" y="1903413"/>
            <a:ext cx="775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The </a:t>
            </a:r>
            <a:r>
              <a:rPr lang="en-US" sz="1600" b="1" dirty="0" smtClean="0">
                <a:latin typeface="Trebuchet MS" pitchFamily="34" charset="0"/>
              </a:rPr>
              <a:t>Travel Guide</a:t>
            </a:r>
            <a:r>
              <a:rPr lang="en-US" sz="1600" dirty="0" smtClean="0">
                <a:latin typeface="Trebuchet MS" pitchFamily="34" charset="0"/>
              </a:rPr>
              <a:t> is a </a:t>
            </a:r>
            <a:r>
              <a:rPr lang="en-US" sz="1600" b="1" dirty="0" smtClean="0">
                <a:latin typeface="Trebuchet MS" pitchFamily="34" charset="0"/>
              </a:rPr>
              <a:t>Django</a:t>
            </a:r>
            <a:r>
              <a:rPr lang="en-US" sz="1600" dirty="0" smtClean="0">
                <a:latin typeface="Trebuchet MS" pitchFamily="34" charset="0"/>
              </a:rPr>
              <a:t> based website that helps the tourists in planning their </a:t>
            </a:r>
            <a:r>
              <a:rPr lang="en-US" sz="1600" b="1" dirty="0" smtClean="0">
                <a:latin typeface="Trebuchet MS" pitchFamily="34" charset="0"/>
              </a:rPr>
              <a:t>tour.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One has to have a account in order to avail the benefits of our Website. </a:t>
            </a:r>
            <a:r>
              <a:rPr lang="en-US" sz="1600" b="1" dirty="0" smtClean="0">
                <a:latin typeface="Trebuchet MS" pitchFamily="34" charset="0"/>
              </a:rPr>
              <a:t>Sign up</a:t>
            </a:r>
            <a:r>
              <a:rPr lang="en-US" sz="1600" dirty="0" smtClean="0">
                <a:latin typeface="Trebuchet MS" pitchFamily="34" charset="0"/>
              </a:rPr>
              <a:t> form takes basic information about the Person. The User can then </a:t>
            </a:r>
            <a:r>
              <a:rPr lang="en-US" sz="1600" b="1" dirty="0" smtClean="0">
                <a:latin typeface="Trebuchet MS" pitchFamily="34" charset="0"/>
              </a:rPr>
              <a:t>login</a:t>
            </a:r>
            <a:r>
              <a:rPr lang="en-US" sz="1600" dirty="0" smtClean="0">
                <a:latin typeface="Trebuchet MS" pitchFamily="34" charset="0"/>
              </a:rPr>
              <a:t> using the Username and the Password he provided.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Once logged in, the User is presented with our </a:t>
            </a:r>
            <a:r>
              <a:rPr lang="en-US" sz="1600" b="1" dirty="0" smtClean="0">
                <a:latin typeface="Trebuchet MS" pitchFamily="34" charset="0"/>
              </a:rPr>
              <a:t>Gallery</a:t>
            </a:r>
            <a:r>
              <a:rPr lang="en-US" sz="1600" dirty="0" smtClean="0">
                <a:latin typeface="Trebuchet MS" pitchFamily="34" charset="0"/>
              </a:rPr>
              <a:t> which consists of few of the Go To Places and all that he would need to know about the Places, that he can choose from.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Further, the User can pick any one of the </a:t>
            </a:r>
            <a:r>
              <a:rPr lang="en-US" sz="1600" b="1" dirty="0" smtClean="0">
                <a:latin typeface="Trebuchet MS" pitchFamily="34" charset="0"/>
              </a:rPr>
              <a:t>Categories</a:t>
            </a:r>
            <a:r>
              <a:rPr lang="en-US" sz="1600" dirty="0" smtClean="0">
                <a:latin typeface="Trebuchet MS" pitchFamily="34" charset="0"/>
              </a:rPr>
              <a:t> like Family Tours, Adventure Trips, Solo Trips or Religious Tours. Once category is chosen, he could see the available Packages in that Category along with a </a:t>
            </a:r>
            <a:r>
              <a:rPr lang="en-US" sz="1600" b="1" dirty="0" smtClean="0">
                <a:latin typeface="Trebuchet MS" pitchFamily="34" charset="0"/>
              </a:rPr>
              <a:t>short itinerary</a:t>
            </a:r>
            <a:r>
              <a:rPr lang="en-US" sz="1600" dirty="0" smtClean="0">
                <a:latin typeface="Trebuchet MS" pitchFamily="34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He can then </a:t>
            </a:r>
            <a:r>
              <a:rPr lang="en-US" sz="1600" b="1" dirty="0" smtClean="0">
                <a:latin typeface="Trebuchet MS" pitchFamily="34" charset="0"/>
              </a:rPr>
              <a:t>send an enquiry</a:t>
            </a:r>
            <a:r>
              <a:rPr lang="en-US" sz="1600" dirty="0" smtClean="0">
                <a:latin typeface="Trebuchet MS" pitchFamily="34" charset="0"/>
              </a:rPr>
              <a:t> regarding a Particular Package using the Enquiry button or by navigating to Contact info.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Enquiry takes personal information like Age, DOB, kind of tour, Phone number, Email etc.,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Once we get enquiries, our Experts would contact them using the information provided and proceed further.  </a:t>
            </a:r>
          </a:p>
          <a:p>
            <a:endParaRPr lang="en-US" sz="1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99" y="1768908"/>
            <a:ext cx="7550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FRONT END</a:t>
            </a:r>
            <a:r>
              <a:rPr lang="en-US" sz="1600" dirty="0" smtClean="0">
                <a:latin typeface="Trebuchet MS" pitchFamily="34" charset="0"/>
              </a:rPr>
              <a:t>: </a:t>
            </a:r>
            <a:r>
              <a:rPr lang="en-US" sz="1600" b="1" dirty="0" smtClean="0">
                <a:latin typeface="Trebuchet MS" pitchFamily="34" charset="0"/>
              </a:rPr>
              <a:t>jQuery</a:t>
            </a:r>
            <a:r>
              <a:rPr lang="en-US" sz="1600" dirty="0" smtClean="0">
                <a:latin typeface="Trebuchet MS" pitchFamily="34" charset="0"/>
              </a:rPr>
              <a:t> - jQuery</a:t>
            </a:r>
            <a:r>
              <a:rPr lang="en-US" sz="1600" dirty="0">
                <a:latin typeface="Trebuchet MS" pitchFamily="34" charset="0"/>
              </a:rPr>
              <a:t> is a fast, small, and feature-rich JavaScript </a:t>
            </a:r>
            <a:r>
              <a:rPr lang="en-US" sz="1600" dirty="0" smtClean="0">
                <a:latin typeface="Trebuchet MS" pitchFamily="34" charset="0"/>
              </a:rPr>
              <a:t>		    	    library.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The purpose </a:t>
            </a:r>
            <a:r>
              <a:rPr lang="en-US" sz="1600" dirty="0">
                <a:latin typeface="Trebuchet MS" pitchFamily="34" charset="0"/>
              </a:rPr>
              <a:t>of jQuery is to make it much easier </a:t>
            </a:r>
            <a:r>
              <a:rPr lang="en-US" sz="1600" dirty="0" smtClean="0">
                <a:latin typeface="Trebuchet MS" pitchFamily="34" charset="0"/>
              </a:rPr>
              <a:t>		       	    to </a:t>
            </a:r>
            <a:r>
              <a:rPr lang="en-US" sz="1600" dirty="0">
                <a:latin typeface="Trebuchet MS" pitchFamily="34" charset="0"/>
              </a:rPr>
              <a:t>use JavaScript on </a:t>
            </a:r>
            <a:r>
              <a:rPr lang="en-US" sz="1600" dirty="0" smtClean="0">
                <a:latin typeface="Trebuchet MS" pitchFamily="34" charset="0"/>
              </a:rPr>
              <a:t> your website</a:t>
            </a:r>
            <a:r>
              <a:rPr lang="en-US" sz="1600" dirty="0">
                <a:latin typeface="Trebuchet MS" pitchFamily="34" charset="0"/>
              </a:rPr>
              <a:t>.</a:t>
            </a:r>
            <a:endParaRPr lang="en-US" sz="1600" dirty="0">
              <a:latin typeface="Trebuchet MS" pitchFamily="34" charset="0"/>
            </a:endParaRPr>
          </a:p>
          <a:p>
            <a:r>
              <a:rPr lang="en-US" sz="1600" dirty="0" smtClean="0">
                <a:latin typeface="Trebuchet MS" pitchFamily="34" charset="0"/>
              </a:rPr>
              <a:t> 	      </a:t>
            </a:r>
            <a:r>
              <a:rPr lang="en-US" sz="1600" b="1" dirty="0" smtClean="0">
                <a:latin typeface="Trebuchet MS" pitchFamily="34" charset="0"/>
              </a:rPr>
              <a:t>Django</a:t>
            </a:r>
            <a:r>
              <a:rPr lang="en-US" sz="1600" dirty="0" smtClean="0">
                <a:latin typeface="Trebuchet MS" pitchFamily="34" charset="0"/>
              </a:rPr>
              <a:t> – </a:t>
            </a:r>
            <a:r>
              <a:rPr lang="en-US" sz="1600" dirty="0">
                <a:latin typeface="Trebuchet MS" pitchFamily="34" charset="0"/>
              </a:rPr>
              <a:t>Django is a collection of Python libs allowing you to </a:t>
            </a:r>
            <a:r>
              <a:rPr lang="en-US" sz="1600" dirty="0" smtClean="0">
                <a:latin typeface="Trebuchet MS" pitchFamily="34" charset="0"/>
              </a:rPr>
              <a:t>	                   		     quickly </a:t>
            </a:r>
            <a:r>
              <a:rPr lang="en-US" sz="1600" dirty="0">
                <a:latin typeface="Trebuchet MS" pitchFamily="34" charset="0"/>
              </a:rPr>
              <a:t>and </a:t>
            </a:r>
            <a:r>
              <a:rPr lang="en-US" sz="1600" dirty="0" smtClean="0">
                <a:latin typeface="Trebuchet MS" pitchFamily="34" charset="0"/>
              </a:rPr>
              <a:t>efficiently </a:t>
            </a:r>
            <a:r>
              <a:rPr lang="en-US" sz="1600" dirty="0">
                <a:latin typeface="Trebuchet MS" pitchFamily="34" charset="0"/>
              </a:rPr>
              <a:t>create a </a:t>
            </a:r>
            <a:r>
              <a:rPr lang="en-US" sz="1600" dirty="0" smtClean="0">
                <a:latin typeface="Trebuchet MS" pitchFamily="34" charset="0"/>
              </a:rPr>
              <a:t>quality Web</a:t>
            </a:r>
            <a:r>
              <a:rPr lang="en-US" sz="1600" dirty="0">
                <a:latin typeface="Trebuchet MS" pitchFamily="34" charset="0"/>
              </a:rPr>
              <a:t> </a:t>
            </a:r>
            <a:r>
              <a:rPr lang="en-US" sz="1600" dirty="0" smtClean="0">
                <a:latin typeface="Trebuchet MS" pitchFamily="34" charset="0"/>
              </a:rPr>
              <a:t>application</a:t>
            </a:r>
            <a:r>
              <a:rPr lang="en-US" sz="1600" b="1" dirty="0" smtClean="0">
                <a:latin typeface="Trebuchet MS" pitchFamily="34" charset="0"/>
              </a:rPr>
              <a:t>.</a:t>
            </a:r>
          </a:p>
          <a:p>
            <a:r>
              <a:rPr lang="en-US" sz="1600" b="1" dirty="0">
                <a:latin typeface="Trebuchet MS" pitchFamily="34" charset="0"/>
              </a:rPr>
              <a:t>	 </a:t>
            </a:r>
            <a:r>
              <a:rPr lang="en-US" sz="1600" b="1" dirty="0" smtClean="0">
                <a:latin typeface="Trebuchet MS" pitchFamily="34" charset="0"/>
              </a:rPr>
              <a:t>     HTML, CSS, JS.</a:t>
            </a:r>
          </a:p>
          <a:p>
            <a:endParaRPr lang="en-US" sz="1600" b="1" dirty="0">
              <a:latin typeface="Trebuchet MS" pitchFamily="34" charset="0"/>
            </a:endParaRPr>
          </a:p>
          <a:p>
            <a:r>
              <a:rPr lang="en-US" sz="1600" b="1" dirty="0" smtClean="0">
                <a:latin typeface="Trebuchet MS" pitchFamily="34" charset="0"/>
              </a:rPr>
              <a:t>BACKEND: Django - 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Python is used throughout, even for settings files and data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	 	               models. Django also provides 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an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optional administrative 	    	               create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, read,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update and delete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 interface that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is generated 		dynamically through introspection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 and configured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via </a:t>
            </a:r>
            <a:r>
              <a:rPr lang="en-US" sz="1600" dirty="0">
                <a:solidFill>
                  <a:schemeClr val="tx1"/>
                </a:solidFill>
                <a:latin typeface="Trebuchet MS" pitchFamily="34" charset="0"/>
              </a:rPr>
              <a:t>admin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		models.</a:t>
            </a:r>
          </a:p>
          <a:p>
            <a:endParaRPr lang="en-US" sz="16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Database for Backend: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Django uses </a:t>
            </a:r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SQLite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 Database.</a:t>
            </a:r>
          </a:p>
          <a:p>
            <a:endParaRPr 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WEB SERVER: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Apache using WSGI </a:t>
            </a:r>
          </a:p>
          <a:p>
            <a:endParaRPr lang="en-US" sz="1600" b="1" dirty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rebuchet MS" pitchFamily="34" charset="0"/>
              </a:rPr>
              <a:t>WEB BROWSER: </a:t>
            </a:r>
            <a:r>
              <a:rPr lang="en-US" sz="1600" dirty="0" smtClean="0">
                <a:solidFill>
                  <a:schemeClr val="tx1"/>
                </a:solidFill>
                <a:latin typeface="Trebuchet MS" pitchFamily="34" charset="0"/>
              </a:rPr>
              <a:t>Google Chrome</a:t>
            </a:r>
            <a:endParaRPr lang="en-US" sz="1600" b="1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200" y="2006600"/>
            <a:ext cx="6858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itchFamily="34" charset="0"/>
              </a:rPr>
              <a:t>AJAX TECHNIQUES:</a:t>
            </a:r>
          </a:p>
          <a:p>
            <a:endParaRPr lang="en-US" sz="1600" dirty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 smtClean="0">
                <a:latin typeface="Trebuchet MS" pitchFamily="34" charset="0"/>
              </a:rPr>
              <a:t>MULTI STAGE DOWNLOAD: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Break content download into multiple stages, so that faster and more important content will arrive first. Typically, the page is divided into placeholders (e.g., </a:t>
            </a:r>
            <a:r>
              <a:rPr lang="en-US" sz="1600" dirty="0">
                <a:latin typeface="Trebuchet MS" pitchFamily="34" charset="0"/>
              </a:rPr>
              <a:t>div</a:t>
            </a:r>
            <a:r>
              <a:rPr lang="en-US" sz="1600" dirty="0">
                <a:latin typeface="Trebuchet MS" pitchFamily="34" charset="0"/>
              </a:rPr>
              <a:t> elements) with the content for each placeholder downloaded independently. XMLHttpRequest Calls can be issued simultaneously or in a serial sequence, and the page will gradually be populated as the calls return</a:t>
            </a:r>
            <a:r>
              <a:rPr lang="en-US" sz="1600" dirty="0" smtClean="0">
                <a:latin typeface="Trebuchet MS" pitchFamily="34" charset="0"/>
              </a:rPr>
              <a:t>. This is implemented in </a:t>
            </a:r>
            <a:r>
              <a:rPr lang="en-US" sz="1600" b="1" dirty="0" smtClean="0">
                <a:latin typeface="Trebuchet MS" pitchFamily="34" charset="0"/>
              </a:rPr>
              <a:t>Gallery </a:t>
            </a:r>
            <a:r>
              <a:rPr lang="en-US" sz="1600" dirty="0" smtClean="0">
                <a:latin typeface="Trebuchet MS" pitchFamily="34" charset="0"/>
              </a:rPr>
              <a:t>to display Images and Content.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 smtClean="0">
                <a:latin typeface="Trebuchet MS" pitchFamily="34" charset="0"/>
              </a:rPr>
              <a:t>RSS </a:t>
            </a:r>
            <a:r>
              <a:rPr lang="en-US" sz="1600" b="1" u="sng" dirty="0" err="1" smtClean="0">
                <a:latin typeface="Trebuchet MS" pitchFamily="34" charset="0"/>
              </a:rPr>
              <a:t>FEEDS:</a:t>
            </a:r>
            <a:r>
              <a:rPr lang="en-US" sz="1600" dirty="0" err="1" smtClean="0">
                <a:latin typeface="Trebuchet MS" pitchFamily="34" charset="0"/>
              </a:rPr>
              <a:t>This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is done by serving an "</a:t>
            </a:r>
            <a:r>
              <a:rPr lang="en-US" sz="1600" b="1" dirty="0">
                <a:latin typeface="Trebuchet MS" pitchFamily="34" charset="0"/>
              </a:rPr>
              <a:t>RSS feed</a:t>
            </a:r>
            <a:r>
              <a:rPr lang="en-US" sz="1600" dirty="0">
                <a:latin typeface="Trebuchet MS" pitchFamily="34" charset="0"/>
              </a:rPr>
              <a:t>" from a XML File. An </a:t>
            </a:r>
            <a:r>
              <a:rPr lang="en-US" sz="1600" b="1" dirty="0">
                <a:latin typeface="Trebuchet MS" pitchFamily="34" charset="0"/>
              </a:rPr>
              <a:t>RSS       feed</a:t>
            </a:r>
            <a:r>
              <a:rPr lang="en-US" sz="1600" dirty="0">
                <a:latin typeface="Trebuchet MS" pitchFamily="34" charset="0"/>
              </a:rPr>
              <a:t> is simply a link to an XML file that is structured in a certain way. The </a:t>
            </a:r>
            <a:r>
              <a:rPr lang="en-US" sz="1600" b="1" dirty="0">
                <a:latin typeface="Trebuchet MS" pitchFamily="34" charset="0"/>
              </a:rPr>
              <a:t>RSS</a:t>
            </a:r>
            <a:r>
              <a:rPr lang="en-US" sz="1600" dirty="0">
                <a:latin typeface="Trebuchet MS" pitchFamily="34" charset="0"/>
              </a:rPr>
              <a:t> specification tells us the expected structure of the XML file</a:t>
            </a:r>
            <a:r>
              <a:rPr lang="en-US" sz="1600" dirty="0" smtClean="0">
                <a:latin typeface="Trebuchet MS" pitchFamily="34" charset="0"/>
              </a:rPr>
              <a:t>. This is implemented in About Page to display latest content about the website.</a:t>
            </a:r>
            <a:endParaRPr lang="en-US" sz="1600" dirty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rebuchet MS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rebuchet MS" pitchFamily="34" charset="0"/>
            </a:endParaRPr>
          </a:p>
          <a:p>
            <a:endParaRPr lang="en-US" sz="1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383" y="1939636"/>
            <a:ext cx="72597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We have done Data Analytics and Visualization on the Form-data that is collected by the Enquiry Form. 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The data is being fetched from the database which is stored as models.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The data is then queried accordingly and required query set is extracted.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We have made use of libraries –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r>
              <a:rPr lang="en-US" sz="1600" dirty="0" smtClean="0">
                <a:latin typeface="Trebuchet MS" pitchFamily="34" charset="0"/>
              </a:rPr>
              <a:t>	</a:t>
            </a:r>
            <a:r>
              <a:rPr lang="en-US" sz="1600" b="1" dirty="0" smtClean="0">
                <a:latin typeface="Trebuchet MS" pitchFamily="34" charset="0"/>
              </a:rPr>
              <a:t>chart.js</a:t>
            </a:r>
            <a:r>
              <a:rPr lang="en-US" sz="1600" dirty="0" smtClean="0">
                <a:latin typeface="Trebuchet MS" pitchFamily="34" charset="0"/>
              </a:rPr>
              <a:t> - </a:t>
            </a:r>
            <a:r>
              <a:rPr lang="en-US" sz="1600" dirty="0">
                <a:latin typeface="Trebuchet MS" pitchFamily="34" charset="0"/>
              </a:rPr>
              <a:t>Chart.js is a cool open source JavaScript library that </a:t>
            </a:r>
            <a:r>
              <a:rPr lang="en-US" sz="1600" dirty="0" smtClean="0">
                <a:latin typeface="Trebuchet MS" pitchFamily="34" charset="0"/>
              </a:rPr>
              <a:t>		 helps you </a:t>
            </a:r>
            <a:r>
              <a:rPr lang="en-US" sz="1600" dirty="0">
                <a:latin typeface="Trebuchet MS" pitchFamily="34" charset="0"/>
              </a:rPr>
              <a:t>render HTML5 </a:t>
            </a:r>
            <a:r>
              <a:rPr lang="en-US" sz="1600" dirty="0" smtClean="0">
                <a:latin typeface="Trebuchet MS" pitchFamily="34" charset="0"/>
              </a:rPr>
              <a:t>charts. They are </a:t>
            </a:r>
            <a:r>
              <a:rPr lang="en-US" sz="1600" b="1" dirty="0" smtClean="0">
                <a:latin typeface="Trebuchet MS" pitchFamily="34" charset="0"/>
              </a:rPr>
              <a:t>Responsive</a:t>
            </a:r>
            <a:r>
              <a:rPr lang="en-US" sz="1600" dirty="0" smtClean="0">
                <a:latin typeface="Trebuchet MS" pitchFamily="34" charset="0"/>
              </a:rPr>
              <a:t>.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r>
              <a:rPr lang="en-US" sz="1600" dirty="0">
                <a:latin typeface="Trebuchet MS" pitchFamily="34" charset="0"/>
              </a:rPr>
              <a:t>	</a:t>
            </a:r>
            <a:r>
              <a:rPr lang="en-US" sz="1600" b="1" dirty="0" smtClean="0">
                <a:latin typeface="Trebuchet MS" pitchFamily="34" charset="0"/>
              </a:rPr>
              <a:t>highcharts.js</a:t>
            </a:r>
            <a:r>
              <a:rPr lang="en-US" sz="1600" dirty="0" smtClean="0">
                <a:latin typeface="Trebuchet MS" pitchFamily="34" charset="0"/>
              </a:rPr>
              <a:t> - </a:t>
            </a:r>
            <a:r>
              <a:rPr lang="en-US" sz="1600" dirty="0">
                <a:latin typeface="Trebuchet MS" pitchFamily="34" charset="0"/>
              </a:rPr>
              <a:t>Highcharts JS is a JavaScript charting library based </a:t>
            </a:r>
            <a:r>
              <a:rPr lang="en-US" sz="1600" dirty="0" smtClean="0">
                <a:latin typeface="Trebuchet MS" pitchFamily="34" charset="0"/>
              </a:rPr>
              <a:t>		        on </a:t>
            </a:r>
            <a:r>
              <a:rPr lang="en-US" sz="1600" dirty="0">
                <a:latin typeface="Trebuchet MS" pitchFamily="34" charset="0"/>
              </a:rPr>
              <a:t>SVG, with fallbacks to VML and canvas for old </a:t>
            </a:r>
            <a:r>
              <a:rPr lang="en-US" sz="1600" dirty="0" smtClean="0">
                <a:latin typeface="Trebuchet MS" pitchFamily="34" charset="0"/>
              </a:rPr>
              <a:t>		        browsers.</a:t>
            </a:r>
          </a:p>
          <a:p>
            <a:endParaRPr lang="en-US" sz="1600" dirty="0" smtClean="0">
              <a:latin typeface="Trebuchet MS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latin typeface="Trebuchet MS" pitchFamily="34" charset="0"/>
              </a:rPr>
              <a:t>This can be seen by navigating to </a:t>
            </a:r>
            <a:r>
              <a:rPr lang="en-US" sz="1600" b="1" dirty="0" smtClean="0">
                <a:latin typeface="Trebuchet MS" pitchFamily="34" charset="0"/>
              </a:rPr>
              <a:t>Stats</a:t>
            </a:r>
            <a:r>
              <a:rPr lang="en-US" sz="1600" dirty="0" smtClean="0">
                <a:latin typeface="Trebuchet MS" pitchFamily="34" charset="0"/>
              </a:rPr>
              <a:t>. </a:t>
            </a:r>
            <a:endParaRPr lang="en-US" sz="1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mamatha</cp:lastModifiedBy>
  <cp:revision>63</cp:revision>
  <dcterms:created xsi:type="dcterms:W3CDTF">2020-04-04T14:48:00Z</dcterms:created>
  <dcterms:modified xsi:type="dcterms:W3CDTF">2020-04-17T10:10:34Z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