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:JYOTHEESWARAN M P 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REGISTERNO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:312214396/4BC856FAFCA2B2EA75E4CC8803825DC4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592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64</cp:revision>
  <dcterms:created xsi:type="dcterms:W3CDTF">2024-03-29T15:07:22Z</dcterms:created>
  <dcterms:modified xsi:type="dcterms:W3CDTF">2024-08-30T11:46:16Z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