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4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8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6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88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7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1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94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40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085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8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8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6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1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8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5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9489DA-143E-4E36-83CD-6E8A295FA64F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64B8EF-3637-49A2-BFF4-B595B7CF4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1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7231-176F-178D-CE97-5C13A1A4B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BRAIN TUMOR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3F3BF-58EE-05C1-6D7A-7DCC373AB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31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E36-C5A6-5475-1064-0FD48D66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4E65-1D54-0D10-9B9C-17E10597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ABSTRACT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PROPOSED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5502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D095-17B4-FDF9-969A-1B8AFD0B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5DA4-63EB-EDD2-C2D6-E9B17CFD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Brain tumour is one of the most dangerous diseases which require early and accurately detection methods.</a:t>
            </a:r>
          </a:p>
          <a:p>
            <a:r>
              <a:rPr lang="en-IN" dirty="0"/>
              <a:t>Now most detection and diagnosis methods depend on decision of neuro specialists and radiologist for image evaluation which is possible to human errors and time consuming.</a:t>
            </a:r>
          </a:p>
          <a:p>
            <a:r>
              <a:rPr lang="en-IN" dirty="0"/>
              <a:t>The main porose of this project is to build a robust CNN model that can classify if the subject has a tumour or not based on Brain MRI scan images with an acceptable accuracy for medical grade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1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B97-7C68-7FD3-965B-547E97F0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SOME IMAGES FROM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AC651-DFEC-492B-C899-F075EAAF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81" y="1825624"/>
            <a:ext cx="10641419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NO TUMOUR                                        GLIOMA TUMOUR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PITUITARY TUMOUR                                  MENINGIOMA TUMOUR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67054-4CEA-4493-EBC1-8C854DFF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289"/>
            <a:ext cx="1557005" cy="1557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03A40-658F-9760-571E-1B655C80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85" y="2444289"/>
            <a:ext cx="1557004" cy="1557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ACC65-E42B-D717-986D-81F4E3EB9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13" y="4941261"/>
            <a:ext cx="1710164" cy="1710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62FD5-22D3-2F61-6531-235809BF5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685" y="4941261"/>
            <a:ext cx="1634516" cy="1634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B0E9DD-D916-1121-3133-560E82DF5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444289"/>
            <a:ext cx="1775637" cy="1557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C5BF00-2A38-68C8-9031-D9A9CD48E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1056" y="2444290"/>
            <a:ext cx="1775637" cy="1557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66A13F-AA4E-126A-C687-056C56A5BE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482" y="4941261"/>
            <a:ext cx="1809518" cy="1634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105738-6F01-1B33-3D5D-77BF76B189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2034" y="4941261"/>
            <a:ext cx="1924493" cy="17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EE12-5DCC-2ED4-0B9C-E7409626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6EBC-F7E4-A66D-5FD3-346C6733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definition of a good model for us was high test and validation accuracy.</a:t>
            </a:r>
          </a:p>
          <a:p>
            <a:r>
              <a:rPr lang="en-IN" dirty="0"/>
              <a:t>To establish baseline ,we made use of a 4 layer MLP. We then moved on to SVM with( HOG )for feature extraction.</a:t>
            </a:r>
          </a:p>
          <a:p>
            <a:r>
              <a:rPr lang="en-IN" dirty="0"/>
              <a:t>Next came CNNs of varying sizes with parameter tuning . We tried deep CNNs with multiple rounds of convolution and max pooling with a FCN at the end.</a:t>
            </a:r>
          </a:p>
          <a:p>
            <a:r>
              <a:rPr lang="en-IN" dirty="0"/>
              <a:t>Along similar lines to improve results , we tried transfer learning using </a:t>
            </a:r>
            <a:r>
              <a:rPr lang="en-IN" dirty="0" err="1"/>
              <a:t>ResNet</a:t>
            </a:r>
            <a:r>
              <a:rPr lang="en-IN" dirty="0"/>
              <a:t>, VGG16 and VGG 19.</a:t>
            </a:r>
          </a:p>
        </p:txBody>
      </p:sp>
    </p:spTree>
    <p:extLst>
      <p:ext uri="{BB962C8B-B14F-4D97-AF65-F5344CB8AC3E}">
        <p14:creationId xmlns:p14="http://schemas.microsoft.com/office/powerpoint/2010/main" val="21838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8D5E-1A93-5D0A-D92C-F0EC1F32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PROPOSED METHADOLOGY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393D-BFE3-CC95-60F6-4CD70930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We found VGG16 gave the best result for the chosen parameters(Training/Val accuracy/test accuracy)</a:t>
            </a:r>
          </a:p>
          <a:p>
            <a:pPr marL="0" indent="0">
              <a:buNone/>
            </a:pPr>
            <a:r>
              <a:rPr lang="en-IN" dirty="0"/>
              <a:t> We flattened the output of the model and added Dropout and a Dense</a:t>
            </a:r>
          </a:p>
          <a:p>
            <a:pPr marL="0" indent="0">
              <a:buNone/>
            </a:pPr>
            <a:r>
              <a:rPr lang="en-IN" dirty="0"/>
              <a:t>Layer .</a:t>
            </a:r>
          </a:p>
          <a:p>
            <a:pPr marL="0" indent="0">
              <a:buNone/>
            </a:pPr>
            <a:r>
              <a:rPr lang="en-IN" dirty="0"/>
              <a:t>                 VGG 16 is a Convolutional  neural network model that used for image recognition .Its unique in that it has only 16 layers that have weights ,as opposed to relying on a large number of hyper parameters .</a:t>
            </a:r>
          </a:p>
          <a:p>
            <a:pPr marL="0" indent="0">
              <a:buNone/>
            </a:pPr>
            <a:r>
              <a:rPr lang="en-IN" dirty="0"/>
              <a:t>Its considered one of the best vision model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89785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621B-7FD6-9178-7C8A-01DEE399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675415-0C4B-2178-3A35-6ACCD15D3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951176"/>
            <a:ext cx="4475371" cy="295564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4A47A2-1FC6-5C47-B3C5-B313EA8D4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97" y="1789422"/>
            <a:ext cx="4283326" cy="3279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1A7345-331E-ED6E-3B5C-67092F45C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31" y="5163715"/>
            <a:ext cx="7216658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75E2-1C40-22B3-0090-3F5EC991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DA2E-D712-AA06-0252-B42D8810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were able to create and train a model that gave us very high accuracy on unseen data using relatively high input.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Proper image processing based on the problem statement is what separates a good model from a bad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Transfer learning can simplify even complicated problems with the drawback of computation time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7588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89</TotalTime>
  <Words>344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Tw Cen MT</vt:lpstr>
      <vt:lpstr>Wingdings</vt:lpstr>
      <vt:lpstr>Droplet</vt:lpstr>
      <vt:lpstr>BRAIN TUMOR DETECTION</vt:lpstr>
      <vt:lpstr>CONTENTS</vt:lpstr>
      <vt:lpstr>ABSTRACT</vt:lpstr>
      <vt:lpstr>SOME IMAGES FROM DATASET</vt:lpstr>
      <vt:lpstr>OBJECTIVES</vt:lpstr>
      <vt:lpstr>PROPOSED METHADOLOGY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</dc:title>
  <dc:creator>Nagaiah Bainagari</dc:creator>
  <cp:lastModifiedBy>Nagaiah Bainagari</cp:lastModifiedBy>
  <cp:revision>1</cp:revision>
  <dcterms:created xsi:type="dcterms:W3CDTF">2023-08-17T15:49:11Z</dcterms:created>
  <dcterms:modified xsi:type="dcterms:W3CDTF">2023-08-17T17:18:36Z</dcterms:modified>
</cp:coreProperties>
</file>