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103" autoAdjust="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terial.angular.io/cdk/scrolling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ANGULAR 7 FEATURES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5085184"/>
            <a:ext cx="6461760" cy="10668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S. HARSHITHA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ID: 5067657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365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32820404"/>
              </p:ext>
            </p:extLst>
          </p:nvPr>
        </p:nvGraphicFramePr>
        <p:xfrm>
          <a:off x="1115616" y="1772816"/>
          <a:ext cx="5568221" cy="4875610"/>
        </p:xfrm>
        <a:graphic>
          <a:graphicData uri="http://schemas.openxmlformats.org/drawingml/2006/table">
            <a:tbl>
              <a:tblPr/>
              <a:tblGrid>
                <a:gridCol w="192549"/>
                <a:gridCol w="5375672"/>
              </a:tblGrid>
              <a:tr h="3291434">
                <a:tc>
                  <a:txBody>
                    <a:bodyPr/>
                    <a:lstStyle/>
                    <a:p>
                      <a:pPr algn="r" fontAlgn="base"/>
                      <a:r>
                        <a:rPr lang="en-I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I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I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I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I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I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I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I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I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I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I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I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I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I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r" fontAlgn="base"/>
                      <a:r>
                        <a:rPr lang="en-I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75009" marR="75009" marT="37505" marB="37505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&lt;table&gt;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&lt;thead&gt;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&lt;tr&gt;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&lt;/tr&gt;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&lt;/thead&gt;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&lt;tbody&gt;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&lt;tr </a:t>
                      </a:r>
                      <a:r>
                        <a:rPr lang="en-IN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IN" sz="15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ngFor</a:t>
                      </a:r>
                      <a:r>
                        <a:rPr lang="en-IN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IN" sz="15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"let row of tableData"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{{row.name}}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{{row.id}}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&lt;/tr&gt;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&lt;/tbody&gt;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&lt;/table&gt;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5009" marR="75009" marT="37505" marB="3750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6807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385992" y="2143116"/>
            <a:ext cx="6372016" cy="416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9552" y="1628800"/>
            <a:ext cx="75608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ableData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property is defined in the corresponding component.ts file.</a:t>
            </a:r>
          </a:p>
        </p:txBody>
      </p:sp>
    </p:spTree>
    <p:extLst>
      <p:ext uri="{BB962C8B-B14F-4D97-AF65-F5344CB8AC3E}">
        <p14:creationId xmlns:p14="http://schemas.microsoft.com/office/powerpoint/2010/main" xmlns="" val="21533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Introduction to Virtual Scrolling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fontAlgn="base">
              <a:buNone/>
            </a:pPr>
            <a:r>
              <a:rPr lang="en-IN" b="1" dirty="0"/>
              <a:t>Introducing virtual scrolling</a:t>
            </a:r>
          </a:p>
          <a:p>
            <a:pPr fontAlgn="base"/>
            <a:r>
              <a:rPr lang="en-IN" dirty="0"/>
              <a:t>The Angular CDK provides a </a:t>
            </a:r>
            <a:r>
              <a:rPr lang="en-IN" dirty="0">
                <a:hlinkClick r:id="rId2"/>
              </a:rPr>
              <a:t>scrolling component</a:t>
            </a:r>
            <a:r>
              <a:rPr lang="en-IN" dirty="0"/>
              <a:t>. We’re now going to add it to our plain table in 4 simple </a:t>
            </a:r>
            <a:r>
              <a:rPr lang="en-IN" dirty="0" smtClean="0"/>
              <a:t>steps.</a:t>
            </a:r>
          </a:p>
          <a:p>
            <a:pPr marL="114300" indent="0" fontAlgn="base">
              <a:buNone/>
            </a:pPr>
            <a:r>
              <a:rPr lang="en-IN" b="1" dirty="0" smtClean="0"/>
              <a:t>1. Add </a:t>
            </a:r>
            <a:r>
              <a:rPr lang="en-IN" b="1" dirty="0"/>
              <a:t>the </a:t>
            </a:r>
            <a:r>
              <a:rPr lang="en-IN" b="1" dirty="0" smtClean="0"/>
              <a:t>dependency</a:t>
            </a:r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</a:t>
            </a:r>
          </a:p>
          <a:p>
            <a:pPr marL="114300" indent="0">
              <a:buNone/>
            </a:pPr>
            <a:r>
              <a:rPr lang="en-IN" b="1" dirty="0" smtClean="0"/>
              <a:t>2</a:t>
            </a:r>
            <a:r>
              <a:rPr lang="en-IN" b="1" dirty="0"/>
              <a:t>. Add </a:t>
            </a:r>
            <a:r>
              <a:rPr lang="en-IN" b="1" dirty="0" smtClean="0"/>
              <a:t>ScrollingModule</a:t>
            </a:r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3" y="3643314"/>
            <a:ext cx="6867525" cy="64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447" y="4929197"/>
            <a:ext cx="6876825" cy="138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852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7620000" cy="5615006"/>
          </a:xfrm>
        </p:spPr>
        <p:txBody>
          <a:bodyPr>
            <a:normAutofit fontScale="92500"/>
          </a:bodyPr>
          <a:lstStyle/>
          <a:p>
            <a:pPr fontAlgn="base"/>
            <a:r>
              <a:rPr lang="en-IN" b="1" dirty="0"/>
              <a:t>3. Add Scrolling Component</a:t>
            </a:r>
          </a:p>
          <a:p>
            <a:pPr fontAlgn="base"/>
            <a:r>
              <a:rPr lang="en-IN" dirty="0"/>
              <a:t>Step 2 is to add the </a:t>
            </a:r>
            <a:r>
              <a:rPr lang="en-IN" b="1" dirty="0"/>
              <a:t>&lt;cdk-virtual-scroll-viewport&gt;</a:t>
            </a:r>
            <a:r>
              <a:rPr lang="en-IN" dirty="0"/>
              <a:t> element around the markup of your table. We need to provide the attribute </a:t>
            </a:r>
            <a:r>
              <a:rPr lang="en-IN" b="1" dirty="0"/>
              <a:t>[itemSize]=”heightOfRowInPx”</a:t>
            </a:r>
            <a:r>
              <a:rPr lang="en-IN" dirty="0"/>
              <a:t> that tells the scrolling component how high each row is.</a:t>
            </a:r>
          </a:p>
          <a:p>
            <a:pPr fontAlgn="base"/>
            <a:r>
              <a:rPr lang="en-IN" b="1" dirty="0"/>
              <a:t>4. replace *ngFor with *cdkVirtualFor</a:t>
            </a:r>
          </a:p>
          <a:p>
            <a:pPr fontAlgn="base"/>
            <a:r>
              <a:rPr lang="en-IN" dirty="0"/>
              <a:t>instead of using </a:t>
            </a:r>
            <a:r>
              <a:rPr lang="en-IN" b="1" dirty="0"/>
              <a:t>*ngFor</a:t>
            </a:r>
            <a:r>
              <a:rPr lang="en-IN" dirty="0"/>
              <a:t> we’re going to use </a:t>
            </a:r>
            <a:r>
              <a:rPr lang="en-IN" b="1" dirty="0"/>
              <a:t>*cdkVirtualFor</a:t>
            </a:r>
            <a:r>
              <a:rPr lang="en-IN" dirty="0"/>
              <a:t> that is needed in order for the virtual scrolling to work as intended.</a:t>
            </a:r>
          </a:p>
          <a:p>
            <a:pPr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9559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481137" y="1906587"/>
            <a:ext cx="618172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1481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7620000" cy="5686444"/>
          </a:xfrm>
        </p:spPr>
        <p:txBody>
          <a:bodyPr/>
          <a:lstStyle/>
          <a:p>
            <a:pPr marL="114300" indent="0">
              <a:buNone/>
            </a:pPr>
            <a:r>
              <a:rPr lang="en-IN" dirty="0" smtClean="0"/>
              <a:t>Result..</a:t>
            </a:r>
          </a:p>
          <a:p>
            <a:pPr fontAlgn="base"/>
            <a:r>
              <a:rPr lang="en-IN" dirty="0"/>
              <a:t>If we inspect the DOM changes after introducing the </a:t>
            </a:r>
            <a:r>
              <a:rPr lang="en-IN" b="1" dirty="0"/>
              <a:t>&lt;cdk-virtual-scroll-viewport&gt;</a:t>
            </a:r>
            <a:r>
              <a:rPr lang="en-IN" dirty="0"/>
              <a:t> we see that the browser is removing and adding DOM Nodes as we are scrolling.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00438"/>
            <a:ext cx="6934200" cy="267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3722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buNone/>
            </a:pPr>
            <a:r>
              <a:rPr lang="en-IN" b="1" dirty="0"/>
              <a:t>4. Drag and Drop</a:t>
            </a:r>
          </a:p>
          <a:p>
            <a:pPr marL="114300" indent="0" fontAlgn="base">
              <a:buNone/>
            </a:pPr>
            <a:r>
              <a:rPr lang="en-IN" dirty="0" smtClean="0"/>
              <a:t> </a:t>
            </a:r>
            <a:r>
              <a:rPr lang="en-IN" dirty="0"/>
              <a:t> </a:t>
            </a:r>
            <a:r>
              <a:rPr lang="en-IN" dirty="0" smtClean="0"/>
              <a:t>  It </a:t>
            </a:r>
            <a:r>
              <a:rPr lang="en-IN" dirty="0"/>
              <a:t>comes with the feature of automatic rendering.</a:t>
            </a:r>
          </a:p>
          <a:p>
            <a:pPr marL="114300" indent="0" fontAlgn="base">
              <a:buNone/>
            </a:pPr>
            <a:r>
              <a:rPr lang="en-IN" b="1" dirty="0"/>
              <a:t>5.Bundle Budget</a:t>
            </a:r>
          </a:p>
          <a:p>
            <a:pPr marL="114300" indent="0" fontAlgn="base">
              <a:buNone/>
            </a:pPr>
            <a:r>
              <a:rPr lang="en-IN" dirty="0" smtClean="0"/>
              <a:t>  If </a:t>
            </a:r>
            <a:r>
              <a:rPr lang="en-IN" dirty="0"/>
              <a:t>the bundle size is more than 2MB, a warning message </a:t>
            </a:r>
            <a:r>
              <a:rPr lang="en-IN" dirty="0" smtClean="0"/>
              <a:t>provided </a:t>
            </a:r>
            <a:r>
              <a:rPr lang="en-IN" dirty="0"/>
              <a:t>and for above 5MB, an error will be given.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08499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Animations add a lot of interaction between the html elements. Animation was available with Angular 2, from Angular 4 onwards animation is no more a part of the @angular/core library, but is a separate package that needs to be imported in app.module.ts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588757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Animation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start with, we need to import the library with the below line of code </a:t>
            </a:r>
            <a:endParaRPr lang="en-IN" dirty="0" smtClean="0"/>
          </a:p>
          <a:p>
            <a:pPr lvl="8"/>
            <a:endParaRPr lang="en-IN" dirty="0" smtClean="0"/>
          </a:p>
          <a:p>
            <a:pPr lvl="8"/>
            <a:endParaRPr lang="en-IN" dirty="0"/>
          </a:p>
          <a:p>
            <a:pPr marL="2103120" lvl="8" indent="0">
              <a:buNone/>
            </a:pPr>
            <a:endParaRPr lang="en-I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014" y="2857496"/>
            <a:ext cx="6909339" cy="78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86512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7620000" cy="5257816"/>
          </a:xfrm>
        </p:spPr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BrowserAnimationsModule</a:t>
            </a:r>
            <a:r>
              <a:rPr lang="en-IN" dirty="0"/>
              <a:t> needs to be added to the import array in </a:t>
            </a:r>
            <a:r>
              <a:rPr lang="en-IN" b="1" dirty="0"/>
              <a:t>app.module.ts</a:t>
            </a:r>
            <a:r>
              <a:rPr lang="en-IN" dirty="0"/>
              <a:t> as shown below </a:t>
            </a:r>
            <a:r>
              <a:rPr lang="en-IN" dirty="0" smtClean="0"/>
              <a:t>−</a:t>
            </a:r>
          </a:p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7061" y="2564904"/>
            <a:ext cx="6257925" cy="325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9332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Features of Angular 7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Animation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Material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Guards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4317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58864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12889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 </a:t>
            </a:r>
            <a:r>
              <a:rPr lang="en-IN" b="1" dirty="0"/>
              <a:t>app.component.html</a:t>
            </a:r>
            <a:r>
              <a:rPr lang="en-IN" dirty="0"/>
              <a:t>, we have added the html elements, which are to be animated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Let us now see the </a:t>
            </a:r>
            <a:r>
              <a:rPr lang="en-IN" b="1" dirty="0"/>
              <a:t>app.component.ts</a:t>
            </a:r>
            <a:r>
              <a:rPr lang="en-IN" dirty="0"/>
              <a:t> where the animation is defined.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57054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5444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5904656" cy="465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6384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7620000" cy="5829320"/>
          </a:xfrm>
        </p:spPr>
        <p:txBody>
          <a:bodyPr/>
          <a:lstStyle/>
          <a:p>
            <a:r>
              <a:rPr lang="en-IN" dirty="0"/>
              <a:t>We have to import the animation function that is to be used in the .ts </a:t>
            </a:r>
            <a:r>
              <a:rPr lang="en-IN" dirty="0" smtClean="0"/>
              <a:t>file </a:t>
            </a:r>
            <a:r>
              <a:rPr lang="en-IN" dirty="0"/>
              <a:t>as shown above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r>
              <a:rPr lang="en-IN" dirty="0" smtClean="0"/>
              <a:t>Here </a:t>
            </a:r>
            <a:r>
              <a:rPr lang="en-IN" dirty="0"/>
              <a:t>we have imported trigger, state, style, transition, and animate from @angular/animations.</a:t>
            </a:r>
          </a:p>
          <a:p>
            <a:pPr marL="114300" indent="0">
              <a:buNone/>
            </a:pPr>
            <a:r>
              <a:rPr lang="en-IN" dirty="0" smtClean="0"/>
              <a:t>    </a:t>
            </a:r>
          </a:p>
          <a:p>
            <a:pPr marL="114300" indent="0">
              <a:buNone/>
            </a:pPr>
            <a:r>
              <a:rPr lang="en-IN" dirty="0" smtClean="0"/>
              <a:t>Now</a:t>
            </a:r>
            <a:r>
              <a:rPr lang="en-IN" dirty="0"/>
              <a:t>, we will add the animations property to the @Component () decorator −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4414" y="3357562"/>
            <a:ext cx="612811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4414" y="4786322"/>
            <a:ext cx="6120680" cy="1643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28318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67" y="714356"/>
            <a:ext cx="7620000" cy="5712166"/>
          </a:xfrm>
        </p:spPr>
        <p:txBody>
          <a:bodyPr/>
          <a:lstStyle/>
          <a:p>
            <a:r>
              <a:rPr lang="en-IN" dirty="0"/>
              <a:t>Let us now see the .html file to see how the transition function works </a:t>
            </a:r>
            <a:r>
              <a:rPr lang="en-IN" dirty="0" smtClean="0"/>
              <a:t>−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There is a style property added in the @component directive, which centrally aligns the div. Let us consider the following example to understand the same </a:t>
            </a:r>
            <a:r>
              <a:rPr lang="en-IN" dirty="0" smtClean="0"/>
              <a:t>−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0166" y="2000240"/>
            <a:ext cx="5715040" cy="928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0166" y="4929198"/>
            <a:ext cx="5688632" cy="173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49256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7620000" cy="5829320"/>
          </a:xfrm>
        </p:spPr>
        <p:txBody>
          <a:bodyPr/>
          <a:lstStyle/>
          <a:p>
            <a:r>
              <a:rPr lang="en-IN" dirty="0"/>
              <a:t>Here, a special character [``] is used to add styles to the html element, if any. For the div, we have given the animation name defined in the </a:t>
            </a:r>
            <a:r>
              <a:rPr lang="en-IN" b="1" dirty="0"/>
              <a:t>app.component.ts</a:t>
            </a:r>
            <a:r>
              <a:rPr lang="en-IN" dirty="0"/>
              <a:t> file.</a:t>
            </a:r>
          </a:p>
          <a:p>
            <a:r>
              <a:rPr lang="en-IN" dirty="0"/>
              <a:t>On the click of a button it calls the animate function, which is defined in the </a:t>
            </a:r>
            <a:r>
              <a:rPr lang="en-IN" b="1" dirty="0"/>
              <a:t>app.component.ts</a:t>
            </a:r>
            <a:r>
              <a:rPr lang="en-IN" dirty="0"/>
              <a:t> file as follows −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71942"/>
            <a:ext cx="6048672" cy="194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33089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how the output in the browser </a:t>
            </a:r>
            <a:r>
              <a:rPr lang="en-IN" b="1" dirty="0"/>
              <a:t>(http://localhost:4200/)</a:t>
            </a:r>
            <a:r>
              <a:rPr lang="en-IN" dirty="0"/>
              <a:t> will look like </a:t>
            </a:r>
            <a:r>
              <a:rPr lang="en-IN" dirty="0" smtClean="0"/>
              <a:t>−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10763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53518"/>
            <a:ext cx="1656184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66058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Materials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Materials offer a lot of built-in modules for your project. Features such as autocomplete, </a:t>
            </a:r>
            <a:r>
              <a:rPr lang="en-IN" dirty="0" smtClean="0"/>
              <a:t>date picker, </a:t>
            </a:r>
            <a:r>
              <a:rPr lang="en-IN" dirty="0"/>
              <a:t>slider, menus, grids, and toolbar are available for use with materials in Angular 7</a:t>
            </a:r>
            <a:r>
              <a:rPr lang="en-IN" dirty="0" smtClean="0"/>
              <a:t>.</a:t>
            </a:r>
          </a:p>
          <a:p>
            <a:r>
              <a:rPr lang="en-IN" dirty="0"/>
              <a:t>To use materials, we need to import the package. Angular 2 also has all the above features but they are available as part of the </a:t>
            </a:r>
            <a:r>
              <a:rPr lang="en-IN" b="1" dirty="0"/>
              <a:t>@angular/core module</a:t>
            </a:r>
            <a:r>
              <a:rPr lang="en-IN" dirty="0"/>
              <a:t>. From Angular 4, Materials module has been made available with a separate module @angular/materials. This helps the user to import only the required materials in their project</a:t>
            </a:r>
            <a:r>
              <a:rPr lang="en-IN" dirty="0" smtClean="0"/>
              <a:t>.</a:t>
            </a:r>
          </a:p>
          <a:p>
            <a:r>
              <a:rPr lang="en-IN" dirty="0"/>
              <a:t>Following is the command to add materials to your project </a:t>
            </a:r>
            <a:r>
              <a:rPr lang="en-IN" dirty="0" smtClean="0"/>
              <a:t>−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000768"/>
            <a:ext cx="5400600" cy="45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2967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7620000" cy="5543568"/>
          </a:xfrm>
        </p:spPr>
        <p:txBody>
          <a:bodyPr/>
          <a:lstStyle/>
          <a:p>
            <a:r>
              <a:rPr lang="en-IN" dirty="0"/>
              <a:t>We will now import the modules in the parent module - </a:t>
            </a:r>
            <a:r>
              <a:rPr lang="en-IN" b="1" dirty="0"/>
              <a:t>app.module.ts</a:t>
            </a:r>
            <a:r>
              <a:rPr lang="en-IN" dirty="0"/>
              <a:t> as shown below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4414" y="2331756"/>
            <a:ext cx="6696744" cy="452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9479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57232"/>
            <a:ext cx="7620000" cy="5400693"/>
          </a:xfrm>
        </p:spPr>
        <p:txBody>
          <a:bodyPr/>
          <a:lstStyle/>
          <a:p>
            <a:r>
              <a:rPr lang="en-IN" dirty="0"/>
              <a:t>In the above file, we have imported the following modules from </a:t>
            </a:r>
            <a:r>
              <a:rPr lang="en-IN" b="1" dirty="0"/>
              <a:t>@angular/materials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r>
              <a:rPr lang="en-IN" dirty="0"/>
              <a:t>And the same is used in the imports array as shown below </a:t>
            </a:r>
            <a:r>
              <a:rPr lang="en-IN" dirty="0" smtClean="0"/>
              <a:t>−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786" y="2500306"/>
            <a:ext cx="6552728" cy="85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786" y="4857760"/>
            <a:ext cx="6572296" cy="145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7860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Angular 7?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Angular is a framework to build a web application, which is becoming popular because of its unique features and ease to build an application. Angular 7 is an open source framework developed by Google. It completely relies on HTML and 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JavaScript.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It converts a static HTML page into dynamic HTML page.</a:t>
            </a:r>
          </a:p>
        </p:txBody>
      </p:sp>
    </p:spTree>
    <p:extLst>
      <p:ext uri="{BB962C8B-B14F-4D97-AF65-F5344CB8AC3E}">
        <p14:creationId xmlns:p14="http://schemas.microsoft.com/office/powerpoint/2010/main" xmlns="" val="3378379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7620000" cy="5757882"/>
          </a:xfrm>
        </p:spPr>
        <p:txBody>
          <a:bodyPr/>
          <a:lstStyle/>
          <a:p>
            <a:r>
              <a:rPr lang="en-IN" dirty="0"/>
              <a:t>The app.component.ts is as shown below </a:t>
            </a:r>
            <a:r>
              <a:rPr lang="en-IN" dirty="0" smtClean="0"/>
              <a:t>−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Let us now add the material-css support in </a:t>
            </a:r>
            <a:r>
              <a:rPr lang="en-IN" b="1" dirty="0"/>
              <a:t>styles.css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38" y="1785926"/>
            <a:ext cx="6429420" cy="19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00" y="5357826"/>
            <a:ext cx="6552728" cy="78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0409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7620000" cy="5686444"/>
          </a:xfrm>
        </p:spPr>
        <p:txBody>
          <a:bodyPr/>
          <a:lstStyle/>
          <a:p>
            <a:r>
              <a:rPr lang="en-IN" dirty="0"/>
              <a:t>To add menu, </a:t>
            </a:r>
            <a:r>
              <a:rPr lang="en-IN" b="1" dirty="0"/>
              <a:t>&lt;mat-menu&gt;&lt;/mat-menu&gt;</a:t>
            </a:r>
            <a:r>
              <a:rPr lang="en-IN" dirty="0"/>
              <a:t> is used. The </a:t>
            </a:r>
            <a:r>
              <a:rPr lang="en-IN" b="1" dirty="0"/>
              <a:t>file</a:t>
            </a:r>
            <a:r>
              <a:rPr lang="en-IN" dirty="0"/>
              <a:t> and </a:t>
            </a:r>
            <a:r>
              <a:rPr lang="en-IN" b="1" dirty="0"/>
              <a:t>Save As</a:t>
            </a:r>
            <a:r>
              <a:rPr lang="en-IN" dirty="0"/>
              <a:t> items are added to the button under mat-menu. There is a main button added </a:t>
            </a:r>
            <a:r>
              <a:rPr lang="en-IN" b="1" dirty="0"/>
              <a:t>Menu</a:t>
            </a:r>
            <a:r>
              <a:rPr lang="en-IN" dirty="0"/>
              <a:t>. The reference of the same is given the </a:t>
            </a:r>
            <a:r>
              <a:rPr lang="en-IN" b="1" dirty="0"/>
              <a:t>&lt;mat-menu&gt;</a:t>
            </a:r>
            <a:r>
              <a:rPr lang="en-IN" dirty="0"/>
              <a:t> by using </a:t>
            </a:r>
            <a:r>
              <a:rPr lang="en-IN" b="1" dirty="0"/>
              <a:t>[matMenuTriggerFor]="menu"</a:t>
            </a:r>
            <a:r>
              <a:rPr lang="en-IN" dirty="0"/>
              <a:t> and using the menu with </a:t>
            </a:r>
            <a:r>
              <a:rPr lang="en-IN" b="1" dirty="0"/>
              <a:t># in&lt;mat-menu</a:t>
            </a:r>
            <a:r>
              <a:rPr lang="en-IN" b="1" dirty="0" smtClean="0"/>
              <a:t>&gt;</a:t>
            </a:r>
            <a:r>
              <a:rPr lang="en-IN" dirty="0" smtClean="0"/>
              <a:t>.</a:t>
            </a:r>
          </a:p>
          <a:p>
            <a:r>
              <a:rPr lang="en-IN" dirty="0"/>
              <a:t>The below image is displayed in the browser −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286388"/>
            <a:ext cx="2813298" cy="135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79211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42984"/>
            <a:ext cx="5040560" cy="451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94188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Thank you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Prerequisites of Angular7.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Angular2</a:t>
            </a:r>
          </a:p>
          <a:p>
            <a:pPr fontAlgn="base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Type Script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0682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Angular7…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489695" y="1600200"/>
            <a:ext cx="4164609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5705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 Prompts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1. CLI Prompts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helps users to make a decision. It asks users about “want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add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routing? Y/N” and about the type of styles user want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966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Commands used in Angular7 projects…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62132265"/>
              </p:ext>
            </p:extLst>
          </p:nvPr>
        </p:nvGraphicFramePr>
        <p:xfrm>
          <a:off x="899592" y="2037022"/>
          <a:ext cx="6768753" cy="4820978"/>
        </p:xfrm>
        <a:graphic>
          <a:graphicData uri="http://schemas.openxmlformats.org/drawingml/2006/table">
            <a:tbl>
              <a:tblPr/>
              <a:tblGrid>
                <a:gridCol w="1656184"/>
                <a:gridCol w="5112569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 smtClean="0">
                          <a:effectLst/>
                        </a:rPr>
                        <a:t>S r. No</a:t>
                      </a:r>
                      <a:endParaRPr lang="en-IN" sz="1300" dirty="0">
                        <a:effectLst/>
                      </a:endParaRP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effectLst/>
                        </a:rPr>
                        <a:t>Commands and Description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826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1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dirty="0">
                          <a:solidFill>
                            <a:srgbClr val="000000"/>
                          </a:solidFill>
                          <a:effectLst/>
                        </a:rPr>
                        <a:t>Component</a:t>
                      </a:r>
                      <a:endParaRPr lang="en-IN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ng g component new-component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6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2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dirty="0">
                          <a:solidFill>
                            <a:srgbClr val="000000"/>
                          </a:solidFill>
                          <a:effectLst/>
                        </a:rPr>
                        <a:t>Directive</a:t>
                      </a:r>
                      <a:endParaRPr lang="en-IN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ng g directive new-directive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3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dirty="0">
                          <a:solidFill>
                            <a:srgbClr val="000000"/>
                          </a:solidFill>
                          <a:effectLst/>
                        </a:rPr>
                        <a:t>Pipe</a:t>
                      </a:r>
                      <a:endParaRPr lang="en-IN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ng g pipe new-pipe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4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dirty="0">
                          <a:solidFill>
                            <a:srgbClr val="000000"/>
                          </a:solidFill>
                          <a:effectLst/>
                        </a:rPr>
                        <a:t>Service</a:t>
                      </a:r>
                      <a:endParaRPr lang="en-IN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ng g service new-service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5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IN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ng g module my-module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6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dirty="0">
                          <a:solidFill>
                            <a:srgbClr val="000000"/>
                          </a:solidFill>
                          <a:effectLst/>
                        </a:rPr>
                        <a:t>Test</a:t>
                      </a:r>
                      <a:endParaRPr lang="en-IN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ng test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4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7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dirty="0">
                          <a:solidFill>
                            <a:srgbClr val="000000"/>
                          </a:solidFill>
                          <a:effectLst/>
                        </a:rPr>
                        <a:t>Build</a:t>
                      </a:r>
                      <a:endParaRPr lang="en-IN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ng build --configuration=production // for production environment</a:t>
                      </a:r>
                    </a:p>
                    <a:p>
                      <a:pPr algn="just" fontAlgn="t"/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ng build --configuration=staging // for stating environment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4403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2. Application Performance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Earlier reflect-metadata is used in production but it is required at the time of development. Therefore, ployfill.ts is removed by default in angular 7.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337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 Scrolling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3. Virtual Scrolling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Google accelerates the speed of Angular 7 for a huge scrollable list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Start with a plain Angular table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We’re starting with a pretty simple example of a table using a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*ngFor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loop</a:t>
            </a:r>
          </a:p>
          <a:p>
            <a:pPr fontAlgn="base"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9488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178</TotalTime>
  <Words>650</Words>
  <Application>Microsoft Office PowerPoint</Application>
  <PresentationFormat>On-screen Show (4:3)</PresentationFormat>
  <Paragraphs>152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Apex</vt:lpstr>
      <vt:lpstr>ANGULAR 7 FEATURES</vt:lpstr>
      <vt:lpstr>OBJECTIVE:</vt:lpstr>
      <vt:lpstr>What is Angular 7?</vt:lpstr>
      <vt:lpstr>Prerequisites of Angular7.</vt:lpstr>
      <vt:lpstr>Features of Angular7…</vt:lpstr>
      <vt:lpstr>CLI Prompts</vt:lpstr>
      <vt:lpstr>Commands used in Angular7 projects…</vt:lpstr>
      <vt:lpstr>Application Performance</vt:lpstr>
      <vt:lpstr>Virtual Scrolling</vt:lpstr>
      <vt:lpstr>Example</vt:lpstr>
      <vt:lpstr>Example</vt:lpstr>
      <vt:lpstr>Introduction to Virtual Scrolling</vt:lpstr>
      <vt:lpstr>Slide 13</vt:lpstr>
      <vt:lpstr>Example</vt:lpstr>
      <vt:lpstr>Slide 15</vt:lpstr>
      <vt:lpstr>Slide 16</vt:lpstr>
      <vt:lpstr>Animation</vt:lpstr>
      <vt:lpstr>Introduction to Animation</vt:lpstr>
      <vt:lpstr>Slide 19</vt:lpstr>
      <vt:lpstr>Example</vt:lpstr>
      <vt:lpstr>Slide 21</vt:lpstr>
      <vt:lpstr>Example</vt:lpstr>
      <vt:lpstr>Slide 23</vt:lpstr>
      <vt:lpstr>Slide 24</vt:lpstr>
      <vt:lpstr>Slide 25</vt:lpstr>
      <vt:lpstr>Slide 26</vt:lpstr>
      <vt:lpstr>Materials</vt:lpstr>
      <vt:lpstr>Slide 28</vt:lpstr>
      <vt:lpstr>Slide 29</vt:lpstr>
      <vt:lpstr>Slide 30</vt:lpstr>
      <vt:lpstr>Slide 31</vt:lpstr>
      <vt:lpstr>Slide 32</vt:lpstr>
      <vt:lpstr>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7 FEATURES</dc:title>
  <dc:creator>NEW</dc:creator>
  <cp:lastModifiedBy>Nishitha</cp:lastModifiedBy>
  <cp:revision>15</cp:revision>
  <dcterms:created xsi:type="dcterms:W3CDTF">2020-03-25T17:38:36Z</dcterms:created>
  <dcterms:modified xsi:type="dcterms:W3CDTF">2020-03-26T06:07:28Z</dcterms:modified>
</cp:coreProperties>
</file>